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1" r:id="rId2"/>
    <p:sldId id="342" r:id="rId3"/>
    <p:sldId id="344" r:id="rId4"/>
    <p:sldId id="332" r:id="rId5"/>
    <p:sldId id="264" r:id="rId6"/>
    <p:sldId id="343" r:id="rId7"/>
    <p:sldId id="265" r:id="rId8"/>
    <p:sldId id="333" r:id="rId9"/>
    <p:sldId id="334" r:id="rId10"/>
    <p:sldId id="335" r:id="rId11"/>
    <p:sldId id="336" r:id="rId12"/>
    <p:sldId id="337" r:id="rId13"/>
    <p:sldId id="338" r:id="rId14"/>
    <p:sldId id="339" r:id="rId15"/>
    <p:sldId id="340" r:id="rId16"/>
    <p:sldId id="341" r:id="rId17"/>
    <p:sldId id="266" r:id="rId18"/>
    <p:sldId id="330" r:id="rId19"/>
    <p:sldId id="331" r:id="rId2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10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17896A-B0B2-411F-81FC-A09EF2D2F0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9F74D67-E605-4B0F-83D9-1B9E82F7DA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C187118-8FBD-40BA-A765-752F2E3C6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498D1-5D7F-41B9-BEF6-AEDFD8A369E5}" type="datetimeFigureOut">
              <a:rPr lang="it-IT" smtClean="0"/>
              <a:t>01/03/2022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0464250-76D3-4FB3-8D3C-9FB4C3648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01D3BB0-4AA2-430B-84AC-2F4BB30A7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E58AF-2ADE-40B6-B988-758F844527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2094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747080-D0AA-49E0-BA0D-E63BFD2E7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FE9C32A-6925-41A8-BDD5-82404FC95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14507A8-7993-4864-8F2A-05636BA01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498D1-5D7F-41B9-BEF6-AEDFD8A369E5}" type="datetimeFigureOut">
              <a:rPr lang="it-IT" smtClean="0"/>
              <a:t>01/03/2022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A9BBBDD-5463-4A9A-9709-B0EDDB60C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A654B71-B128-4226-A194-53D790977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E58AF-2ADE-40B6-B988-758F844527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3272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257C523-4962-4F26-BCAD-5E272AB426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0087979-FC53-403F-A380-874E09A3D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9A6A086-CB87-44AA-BE8B-2DC1D4BC5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498D1-5D7F-41B9-BEF6-AEDFD8A369E5}" type="datetimeFigureOut">
              <a:rPr lang="it-IT" smtClean="0"/>
              <a:t>01/03/2022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34B9BF0-C546-402E-910B-FD1AFA0A4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437D2D7-DA0A-4FB5-B53F-A345A57B3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E58AF-2ADE-40B6-B988-758F844527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81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8517E2-0795-4532-AE3E-3CEBC225C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DE0EBC1-ADB0-46FC-9128-1B72BA8A71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FC0376B-7621-4BD2-B6AF-09A4D5763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498D1-5D7F-41B9-BEF6-AEDFD8A369E5}" type="datetimeFigureOut">
              <a:rPr lang="it-IT" smtClean="0"/>
              <a:t>01/03/2022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AC0316A-C8A0-4AAB-9DA3-028A7C56F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C86EAF0-9F37-4A5E-A659-05188D468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E58AF-2ADE-40B6-B988-758F844527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8826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DA2268-3244-4FEC-B9B6-FDEC283E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C94656A-4095-47E5-81D8-42F5793AF4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3718F10-1A1F-43F6-A6CB-C419F72E8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498D1-5D7F-41B9-BEF6-AEDFD8A369E5}" type="datetimeFigureOut">
              <a:rPr lang="it-IT" smtClean="0"/>
              <a:t>01/03/2022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A7BA3CE-89BD-42F5-9675-84CAB4EF0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19BBAF4-2615-4439-B0D0-BACB83438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E58AF-2ADE-40B6-B988-758F844527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2617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BBBD92-591B-4563-89FE-277B7A1B6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C667A90-1391-4E29-9653-4B1E405F24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1D833A7-8E27-4A8D-8BA2-D3EC7C97E6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9B571C7-0355-48AD-918F-487AA1459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498D1-5D7F-41B9-BEF6-AEDFD8A369E5}" type="datetimeFigureOut">
              <a:rPr lang="it-IT" smtClean="0"/>
              <a:t>01/03/2022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92DF25E-D587-4AB6-9F3A-2E4E93463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5FDF7B0-20F1-4E3A-AB3D-AB5221998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E58AF-2ADE-40B6-B988-758F844527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4008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07DE10-41F5-467E-A635-9367AAE8C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55C082D-A721-46B0-8008-C3E2E0318A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5A07793-235F-4F7C-BB77-FFAAE53317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4DDDC06-5C22-4588-B568-ED477C59E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F85DB5C-5E0A-443E-B1AB-E3214BC3F6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DAF2F74-6ECE-4768-BC7B-B2FC59C19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498D1-5D7F-41B9-BEF6-AEDFD8A369E5}" type="datetimeFigureOut">
              <a:rPr lang="it-IT" smtClean="0"/>
              <a:t>01/03/2022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FBA1501-CA44-4F9E-AF5D-AE0349495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172D0B7-7207-4172-BD14-1873A85D2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E58AF-2ADE-40B6-B988-758F844527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2274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28D3DE-644E-49B3-814A-D3C1C2BDA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4722A8C-9DA0-454A-8F0A-36AC5EFDC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498D1-5D7F-41B9-BEF6-AEDFD8A369E5}" type="datetimeFigureOut">
              <a:rPr lang="it-IT" smtClean="0"/>
              <a:t>01/03/2022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B197A28-BDF0-4491-9C7A-051BFCF3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E3FD77B-13F1-440D-AD5A-F123CFB65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E58AF-2ADE-40B6-B988-758F844527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0307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940E142-47F1-489B-96FC-82DB3E547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498D1-5D7F-41B9-BEF6-AEDFD8A369E5}" type="datetimeFigureOut">
              <a:rPr lang="it-IT" smtClean="0"/>
              <a:t>01/03/2022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CC4C150-F31D-4C52-B262-1B4DCA8F6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A8C7A26-6DC4-4090-BEEE-EE102657E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E58AF-2ADE-40B6-B988-758F844527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2546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5DF8FD-8953-42BE-A02E-2B8D14DA2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08FD4A3-081D-4B26-B409-27179D7B2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68BA922-E70A-46F0-8B99-7499B52D7C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5F61F84-5D5B-4B58-A460-43E54F85A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498D1-5D7F-41B9-BEF6-AEDFD8A369E5}" type="datetimeFigureOut">
              <a:rPr lang="it-IT" smtClean="0"/>
              <a:t>01/03/2022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AFC9513-B1F4-4E14-BE48-4C00653C3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142D83B-5277-4648-B415-E3CFFBE54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E58AF-2ADE-40B6-B988-758F844527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8094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BB32F2-7EFF-487B-817E-EDBE292A6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E6FE0F1-4921-4247-B8AC-86367E29C2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43D869F-1D26-40EB-9052-6ACEAC57C2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8F5C247-4F91-4968-82C9-C515EB4E7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498D1-5D7F-41B9-BEF6-AEDFD8A369E5}" type="datetimeFigureOut">
              <a:rPr lang="it-IT" smtClean="0"/>
              <a:t>01/03/2022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F829C8A-DD54-4522-A64F-B56308D5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FA277C9-F2F2-4FEB-A70B-F26FEB698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E58AF-2ADE-40B6-B988-758F844527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2300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5E7B34D-FC8D-4A14-84FD-D7DCC40BC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7643D1E-4A33-44A7-AF7B-CFE985C3E1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D1E27BC-B307-4039-8C2E-96ADD1FC8D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A498D1-5D7F-41B9-BEF6-AEDFD8A369E5}" type="datetimeFigureOut">
              <a:rPr lang="it-IT" smtClean="0"/>
              <a:t>01/03/2022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A5D3AC4-5C2C-4BC6-8CFD-E23ACFEF91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F0E14A7-38BC-4B7A-9401-99D6DEBB41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E58AF-2ADE-40B6-B988-758F844527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3042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2DFBF6-7EC2-42CD-9095-B65EE30B0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26175"/>
          </a:xfrm>
        </p:spPr>
        <p:txBody>
          <a:bodyPr/>
          <a:lstStyle/>
          <a:p>
            <a:pPr algn="ctr"/>
            <a:endParaRPr lang="it-IT" b="1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A455E46-5D84-462E-A149-3D0A7828B0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it-IT" b="1" dirty="0"/>
              <a:t>CATACOMBE </a:t>
            </a:r>
          </a:p>
          <a:p>
            <a:pPr algn="ctr"/>
            <a:r>
              <a:rPr lang="it-IT" b="1" dirty="0"/>
              <a:t>DI</a:t>
            </a:r>
          </a:p>
          <a:p>
            <a:pPr algn="ctr"/>
            <a:r>
              <a:rPr lang="it-IT" b="1" dirty="0"/>
              <a:t>VIGNA CASSIA</a:t>
            </a:r>
          </a:p>
          <a:p>
            <a:pPr algn="ctr"/>
            <a:r>
              <a:rPr lang="it-IT" b="1" dirty="0"/>
              <a:t>SIRACUSA</a:t>
            </a:r>
          </a:p>
        </p:txBody>
      </p:sp>
    </p:spTree>
    <p:extLst>
      <p:ext uri="{BB962C8B-B14F-4D97-AF65-F5344CB8AC3E}">
        <p14:creationId xmlns:p14="http://schemas.microsoft.com/office/powerpoint/2010/main" val="1238339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B9BFB2-A643-453D-9828-AB11A0540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9730574D-A24D-47E0-AA88-C0403148D5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099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905B87-F05B-48B7-AD62-82A70B128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982D6FC9-E195-4416-A602-560356BF8C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0369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08846B-0F61-4587-8E38-977E33B0F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4B234293-09C4-4634-9097-C4A2FC40C2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42800" cy="612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1855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2CD1F6-075C-4B4D-89C5-3D110E16F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D5AAB221-E70B-4E7C-A468-A725EAF65F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143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145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A9E4D8-480A-47EA-BED1-D16AC8465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43C98986-FB07-409E-81BD-9DE1B1BBDC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143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8496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E7D1E3-ABB6-4983-830A-F632F8C80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488ABE2A-AEFC-46DD-9C2F-EB380D3693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3464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79D239-6130-45F8-B85F-6DC3D94FC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7534580D-4DB0-453B-B1CB-32A227C8E0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4837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001BCB-A3AB-4FBD-9D02-AC9C0E68D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311900"/>
            <a:ext cx="12077700" cy="546100"/>
          </a:xfrm>
        </p:spPr>
        <p:txBody>
          <a:bodyPr>
            <a:normAutofit/>
          </a:bodyPr>
          <a:lstStyle/>
          <a:p>
            <a:r>
              <a:rPr lang="it-IT" sz="2000" dirty="0"/>
              <a:t>Scene della </a:t>
            </a:r>
            <a:r>
              <a:rPr lang="it-IT" sz="2000" dirty="0" err="1"/>
              <a:t>triologia</a:t>
            </a:r>
            <a:r>
              <a:rPr lang="it-IT" sz="2000" dirty="0"/>
              <a:t> di Giona, frammento di affresco, Siracusa , </a:t>
            </a:r>
            <a:r>
              <a:rPr lang="it-IT" sz="2000" dirty="0" err="1"/>
              <a:t>caracombe</a:t>
            </a:r>
            <a:r>
              <a:rPr lang="it-IT" sz="2000" dirty="0"/>
              <a:t> di </a:t>
            </a:r>
            <a:r>
              <a:rPr lang="it-IT" sz="2000" dirty="0" err="1"/>
              <a:t>di</a:t>
            </a:r>
            <a:r>
              <a:rPr lang="it-IT" sz="2000" dirty="0"/>
              <a:t> Vigna Cassia.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3B762356-AD8F-4D82-90A4-ED70B32700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0"/>
            <a:ext cx="7773746" cy="631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8731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0D24CC-2AF9-4152-93D9-670A5AB57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A298FFE9-0631-4077-AB07-1108CEA5C9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5400"/>
            <a:ext cx="9034019" cy="688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5065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77CBE2-9889-44DC-AE7F-F55E30CDB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29723270-1B0F-4CB8-8392-045E5D07A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02569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842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688F69-14AB-490C-9B35-A5BD78BA3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B87E3D26-4ABA-4932-97CF-EA03AAB840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9464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568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FAAB8D-14AD-49E1-A464-C9893AD9E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9396585E-100B-4BAD-9A0C-68D158B74D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942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D2B1ED-ADDE-4EA8-AF83-15EB46DAC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73A94CE5-E2EC-4DB9-BBCD-FD81D62825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271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48642D-6B53-4DBE-A948-760ACD044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7900" y="365125"/>
            <a:ext cx="4635500" cy="1325563"/>
          </a:xfrm>
        </p:spPr>
        <p:txBody>
          <a:bodyPr>
            <a:normAutofit/>
          </a:bodyPr>
          <a:lstStyle/>
          <a:p>
            <a:r>
              <a:rPr lang="it-IT" sz="2000" dirty="0"/>
              <a:t>Dettaglio di affresco del buon Pastore, Siracusa, catacombe di Vigna Cassia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2E6A1336-0846-427B-AF91-01851EE2F3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7191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24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7EB380-FE65-4888-98C7-63B4754D5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E3927A11-A08D-405E-A17C-014B5120F3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9050"/>
            <a:ext cx="12255411" cy="659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768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8B84F0-AB0B-43F2-9BDB-F2554532B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73800"/>
            <a:ext cx="10515600" cy="584200"/>
          </a:xfrm>
        </p:spPr>
        <p:txBody>
          <a:bodyPr>
            <a:normAutofit/>
          </a:bodyPr>
          <a:lstStyle/>
          <a:p>
            <a:r>
              <a:rPr lang="it-IT" sz="2000" dirty="0" err="1"/>
              <a:t>Affresci</a:t>
            </a:r>
            <a:r>
              <a:rPr lang="it-IT" sz="2000" dirty="0"/>
              <a:t> di arcosolio della Vergine Siracusana con incoronazione. Siracusa, catacombe di San Giovanni.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720C1700-BCB5-4081-B55A-7959A69CFF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8450" y="0"/>
            <a:ext cx="9055100" cy="633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667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F3067F-00F7-4FE3-AF1D-C78227099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02C8E6A4-F4DE-41B2-8911-6C82110357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2774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188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EC0472-5EAF-41A0-A31F-67956C753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35760D11-A004-4BE5-A34E-946EAFE217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72903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</Words>
  <Application>Microsoft Office PowerPoint</Application>
  <PresentationFormat>Widescreen</PresentationFormat>
  <Paragraphs>7</Paragraphs>
  <Slides>19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Dettaglio di affresco del buon Pastore, Siracusa, catacombe di Vigna Cassia</vt:lpstr>
      <vt:lpstr>Presentazione standard di PowerPoint</vt:lpstr>
      <vt:lpstr>Affresci di arcosolio della Vergine Siracusana con incoronazione. Siracusa, catacombe di San Giovanni.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Scene della triologia di Giona, frammento di affresco, Siracusa , caracombe di di Vigna Cassia.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Secondo Brunelli</dc:creator>
  <cp:lastModifiedBy>Secondo Brunelli</cp:lastModifiedBy>
  <cp:revision>1</cp:revision>
  <dcterms:created xsi:type="dcterms:W3CDTF">2022-03-01T16:25:58Z</dcterms:created>
  <dcterms:modified xsi:type="dcterms:W3CDTF">2022-03-01T16:26:56Z</dcterms:modified>
</cp:coreProperties>
</file>