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32" r:id="rId3"/>
    <p:sldId id="333" r:id="rId4"/>
    <p:sldId id="334" r:id="rId5"/>
    <p:sldId id="335" r:id="rId6"/>
    <p:sldId id="336" r:id="rId7"/>
    <p:sldId id="337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8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ABEE0C-C21D-47B1-AC3C-413CFEB78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2F5ED83-A743-49B1-AB28-A41A89908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EA6F6B-6276-4E6C-B716-FAA9E47F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9391-17A5-4C80-8F99-A2C48632E666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69888B-1F42-4888-839B-511940E7A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8F19DF-FFE4-4FF6-9CCA-29244093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2787-E697-4174-B784-92BAD73FD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05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1BF2EC-0FE8-4B2C-9E61-7A069D912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2DBEA34-52F8-4E8B-B661-1A83E1D0F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8A9539-44A2-4ECF-B426-94B1FB71D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9391-17A5-4C80-8F99-A2C48632E666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E515EC-D53C-4939-85CD-9A57C507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1F4A00-C7E3-49D1-8223-66293B3DA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2787-E697-4174-B784-92BAD73FD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08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0C60343-609B-47C4-A4CB-1F22678E19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DD81A7-E16B-49AD-B56E-9EDE4AF62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674771-A177-40A2-9187-0D7E35C5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9391-17A5-4C80-8F99-A2C48632E666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B1F0CB-543F-4687-BF94-98898AF4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F22002-734A-4D32-8AAD-EA07393F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2787-E697-4174-B784-92BAD73FD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936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E173BB-8D69-43AD-9426-C31003AFF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B5375E-2324-4764-B3D7-6A92D0154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F3712F-3D58-4E10-B777-0C9B4C7B9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9391-17A5-4C80-8F99-A2C48632E666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EBB999-6663-4384-BFC7-3588ED5CD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B4F217-9B1A-4A23-935C-C67098F5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2787-E697-4174-B784-92BAD73FD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55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4208ED-5D73-4378-9371-47B4475BD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A6EDA6-0F6C-4EA0-81BA-1D487914B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A6183E-5233-44BC-BFE6-B3DAFC7B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9391-17A5-4C80-8F99-A2C48632E666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D18CBE-66CE-4750-AE4D-9D12941C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241B33-3793-4D16-8DC7-0BBFD8C6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2787-E697-4174-B784-92BAD73FD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95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C6C3EF-26A7-4A2E-91E8-192C08B1D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8863C6-0AC5-49A1-B171-0E982876C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153535-082B-4530-8E90-31E55CE53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07416B-E9D1-4D40-9BE8-19C938E16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9391-17A5-4C80-8F99-A2C48632E666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771AAE-9D88-4A8B-BAF3-235130E44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D8B6784-1081-48C3-AB4D-1E009176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2787-E697-4174-B784-92BAD73FD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55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1906FA-DA6A-4F4D-94E5-FAD83026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F90BCA-8399-4780-B499-1E0C67A8C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904116-E67A-4DD4-AB84-8CB7FA8F2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9373FA7-74BA-4A5F-ADFD-46F9087B37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AC14716-1C52-497B-82ED-B94511DD45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9AB848A-C467-4097-B1FE-B1855485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9391-17A5-4C80-8F99-A2C48632E666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37776E0-8505-4492-B824-B46224F67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A942EFB-A250-495E-A5E0-57B8CA227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2787-E697-4174-B784-92BAD73FD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96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28FF90-1325-44A2-9E15-902E0DF2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DF978F8-62AF-45E7-BBA9-EF170F4CA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9391-17A5-4C80-8F99-A2C48632E666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4AAF4E2-6D53-400A-9977-894E948B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B4B251B-7C6B-45FA-8EEB-4500E6BC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2787-E697-4174-B784-92BAD73FD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0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62F0652-80BF-4108-AFD3-28651EC35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9391-17A5-4C80-8F99-A2C48632E666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56ABA55-4DA3-4D36-8EFA-B72E3D081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E4CBF0-38D1-4461-9159-61C8BB74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2787-E697-4174-B784-92BAD73FD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998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D28C3A-4AF5-429D-A193-B3DC1B5F1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70ED89-2333-4013-A104-E367D418E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77D33C8-3B26-4E99-A2A3-8BB741F2E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CC32B6-6DF8-4E09-B56C-D7A76669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9391-17A5-4C80-8F99-A2C48632E666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6E40DF-C71A-4464-87A9-7B37E18AC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859A5CE-2AD8-4905-BF1A-190116EF4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2787-E697-4174-B784-92BAD73FD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12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3F6174-43E4-4D26-9F7B-844E077D1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275621-F3AB-47C2-89AE-1DBF8E743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F84391-80EC-4D7F-A480-98B20A0B5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8A23C5B-BAD2-4D9A-8ACD-431C102E8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9391-17A5-4C80-8F99-A2C48632E666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D55A42-22B3-40E5-BABD-CD9E6DA66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E7A011C-0870-43AD-8A36-8B6B13841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2787-E697-4174-B784-92BAD73FD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55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34CAFF5-37FA-47EF-A318-AFA5DFC63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52F8F2-5DA6-4CDA-ABED-E21B35716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32DC18-5EB4-4424-B44A-DD2E71711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C9391-17A5-4C80-8F99-A2C48632E666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C43A24-A643-419C-BCB9-A287DD8AC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38FF26-2F8C-4621-AD6D-25AEAF676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72787-E697-4174-B784-92BAD73FD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19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474700-5A08-4B8E-863B-936745BCE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9975"/>
          </a:xfrm>
        </p:spPr>
        <p:txBody>
          <a:bodyPr/>
          <a:lstStyle/>
          <a:p>
            <a:pPr algn="ctr"/>
            <a:r>
              <a:rPr lang="it-IT" dirty="0"/>
              <a:t>CATACOMBE</a:t>
            </a:r>
            <a:br>
              <a:rPr lang="it-IT" dirty="0"/>
            </a:br>
            <a:r>
              <a:rPr lang="it-IT" dirty="0"/>
              <a:t>DI COMMODILLA</a:t>
            </a:r>
            <a:br>
              <a:rPr lang="it-IT" dirty="0"/>
            </a:br>
            <a:r>
              <a:rPr lang="it-IT" dirty="0"/>
              <a:t>della metà del 4.o secolo.</a:t>
            </a:r>
            <a:br>
              <a:rPr lang="it-IT" dirty="0"/>
            </a:br>
            <a:r>
              <a:rPr lang="it-IT" dirty="0"/>
              <a:t>Poi trasformate in luogo di culto </a:t>
            </a:r>
            <a:r>
              <a:rPr lang="it-IT"/>
              <a:t>martiriale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73A97D-3BB9-428B-A8AF-C77401570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5034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4FE983-F265-40CA-AFD2-A7DDE0325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5A0B086-04C0-4B60-AC52-BCFBB88C5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547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8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FE1257-1A2C-4C2A-82D9-494A3194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BA2E239-43F6-46E8-9732-160AE5EE7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858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7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8EACE0-F742-4806-94E2-E2C709ADD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7C09F87-7B89-4381-94BD-FC611D97F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449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74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0A274E-EB67-4D8C-812B-D45EF5641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6BA82E0-E4EC-48F0-B8B4-88B7373CC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821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78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B188D2-2F50-446D-A614-160251F53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A84E86E-2DFA-4713-ACB2-C379421FA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9" y="-1"/>
            <a:ext cx="1236738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01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B6AE8A-B105-43F4-9E4A-B8C891CFD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0E94CB5-9057-459A-8E97-4252693B8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994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20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CATACOMBE DI COMMODILLA della metà del 4.o secolo. Poi trasformate in luogo di culto martiriale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CATACOMBE DI COMMODILLA</dc:title>
  <dc:creator>Secondo Brunelli</dc:creator>
  <cp:lastModifiedBy>Secondo Brunelli</cp:lastModifiedBy>
  <cp:revision>2</cp:revision>
  <dcterms:created xsi:type="dcterms:W3CDTF">2022-03-10T16:31:11Z</dcterms:created>
  <dcterms:modified xsi:type="dcterms:W3CDTF">2022-03-10T16:39:50Z</dcterms:modified>
</cp:coreProperties>
</file>