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7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EE16D-3325-42D0-93A0-AEC769A65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348FD36-F31B-4B37-B4D7-B3D155C8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6A0E91-E39C-4EEA-86E0-718376E0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827BE7-EC7A-4973-A77C-1B1FC6BB0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1B9C8C-8B79-47CD-8AFE-89101298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92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89797F-5759-4A6E-88B2-B8B1A034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18F81B9-FA8C-4C67-8EF9-2555602B0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D94805-D432-43C8-B33C-3F5A79D71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4D79CF-D8B1-4310-85F1-293B8785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0652DD-5C46-4321-B983-9D66BC72F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12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F465A3-1655-4203-8DE6-D16F2FDAD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ABEA8E-D96F-48F4-8316-B565250FA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24559D-C67F-4AE3-8444-039092BE7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A1A26C-CED3-4B00-8937-F2F3E48A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776568-856E-45B1-9997-07989C15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89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10C5B-1FEB-43B6-8C0C-05F8C638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7D1765-8A30-4238-884C-3994E6C7C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D3D2B2-A29E-4944-9295-A75E6768E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2A96DE-D239-489C-A9CF-BAB2996E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731E36-A999-4B42-BA6D-7B8DD12E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27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58D65-0C7E-4767-A5DA-6313578F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BED8A8-6DDB-4017-B198-1B97A8CD3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DB1C9A-A627-4B99-B314-EA1D6E8F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BBBAE0-6268-482A-929A-3830159A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2FB286-3351-4F12-8258-31970B2C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38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B224CB-F117-49DC-98BD-522FC27C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A7B08A-9C6D-4D13-AB92-5B00139DA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E67050-7C0B-4D6D-9630-7E19EBB01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1F671B-59D7-429B-BA87-136DD5E6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789644-D798-4627-AD38-255D5DB9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BAA16E-2AC0-4963-AEE6-22A80FF1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0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8D34B-CEF9-455C-9FD5-947FCDB5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C4B195-1BFA-48B7-9EB4-248EE4403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BAF7D4-2190-48AB-A4B8-4C668967D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00E24C-C0B2-43D2-97B9-426E0BA71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7622B2B-88A2-4051-8D28-A82EDD31B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16D85B0-082E-4B26-A499-56096511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0265CC-F7AF-452F-852A-AA44662E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482D9B1-998C-4A88-AE18-369E7755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77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7A9B1-A20C-41DC-927C-26F7BA47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0DFB70-A60D-4562-8EE6-BAC32F25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523402-9758-4872-9FDC-CAA72EE4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2B5F20-6678-4FE6-8A66-AB90F178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68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00E5A4F-0F7C-4883-93AC-36C62DBC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D0F0F25-1762-4EB2-A306-D0119B13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4C02BF-266C-450B-802F-41D9AA3E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09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E1393B-1467-46DA-A9CF-FC9F6AEB5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8A3DE5-1FA0-4420-BFBF-CD63854F6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0DF2FA-E54F-4D3B-8234-95528D108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2332F6-00E8-400C-84A4-D414C5A3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97C156-8EDE-4F8F-870D-17238A248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6D665C-DEB4-4A35-80E5-332A6727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27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29F560-0FF1-486B-869F-2C092014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D3AD05-9156-430F-9692-97D44A258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35ACB1-5727-4278-BC70-984198FB3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CF0E85-BD6C-4174-99D8-297E2660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94330A-0B88-4E3A-9B26-6609FC7A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2E3C16-F7FB-4F6E-BBE6-C4CD4406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99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0678C6B-F5BB-4191-A4BC-6B43060C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DB4743-6187-4DCD-84E1-02E7C4DFE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C78C97-0954-4BA8-B94E-5FC3D0573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FD4F-8350-4C3F-9340-7D5B3987F39F}" type="datetimeFigureOut">
              <a:rPr lang="it-IT" smtClean="0"/>
              <a:t>06/03/2022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DCB18-8F4C-4350-A75D-EA0FA545A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D3EA6F-0728-46D4-B99B-0233D7AF3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E2EB-A37C-4F3C-9CB2-01593B0A5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88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ED0F7-0932-4D25-A209-777BBA94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6675"/>
          </a:xfrm>
        </p:spPr>
        <p:txBody>
          <a:bodyPr>
            <a:normAutofit fontScale="90000"/>
          </a:bodyPr>
          <a:lstStyle/>
          <a:p>
            <a:pPr algn="ctr"/>
            <a:br>
              <a:rPr lang="it-IT" b="1"/>
            </a:br>
            <a:br>
              <a:rPr lang="it-IT" b="1"/>
            </a:br>
            <a:r>
              <a:rPr lang="it-IT" b="1"/>
              <a:t>CATACOMBE </a:t>
            </a:r>
            <a:br>
              <a:rPr lang="it-IT" b="1" dirty="0"/>
            </a:br>
            <a:r>
              <a:rPr lang="it-IT" b="1" dirty="0"/>
              <a:t>DI </a:t>
            </a:r>
            <a:br>
              <a:rPr lang="it-IT" b="1"/>
            </a:br>
            <a:r>
              <a:rPr lang="it-IT" b="1"/>
              <a:t>DOMITILLA</a:t>
            </a:r>
            <a:br>
              <a:rPr lang="it-IT" b="1"/>
            </a:br>
            <a:br>
              <a:rPr lang="it-IT" b="1" dirty="0"/>
            </a:br>
            <a:r>
              <a:rPr lang="it-IT" sz="2000" b="1" dirty="0"/>
              <a:t>tombe pagane e cristiane, su due piani</a:t>
            </a:r>
            <a:br>
              <a:rPr lang="it-IT" sz="2000" b="1" dirty="0"/>
            </a:br>
            <a:r>
              <a:rPr lang="it-IT" sz="2000" b="1" dirty="0"/>
              <a:t>Sepoltura dei martiri Nereo ed </a:t>
            </a:r>
            <a:r>
              <a:rPr lang="it-IT" sz="2000" b="1" dirty="0" err="1"/>
              <a:t>Aquileio</a:t>
            </a:r>
            <a:r>
              <a:rPr lang="it-IT" sz="2000" b="1" dirty="0"/>
              <a:t>  e loro affresco del 4.o secolo</a:t>
            </a:r>
            <a:br>
              <a:rPr lang="it-IT" sz="2000" b="1" dirty="0"/>
            </a:br>
            <a:r>
              <a:rPr lang="it-IT" sz="2000" b="1" dirty="0"/>
              <a:t>suo </a:t>
            </a:r>
            <a:r>
              <a:rPr lang="it-IT" sz="2000" b="1" dirty="0" err="1"/>
              <a:t>svilipuppo</a:t>
            </a:r>
            <a:r>
              <a:rPr lang="it-IT" sz="2000" b="1" dirty="0"/>
              <a:t> nel II e III secolo</a:t>
            </a:r>
            <a:br>
              <a:rPr lang="it-IT" sz="2000" b="1" dirty="0"/>
            </a:br>
            <a:r>
              <a:rPr lang="it-IT" sz="2000" b="1" dirty="0"/>
              <a:t>furono scoperte nel 1500 da Antonio Bosio</a:t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46B375-87B7-4D56-AE85-4F6392CC8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27699"/>
            <a:ext cx="10515600" cy="449263"/>
          </a:xfrm>
        </p:spPr>
        <p:txBody>
          <a:bodyPr>
            <a:normAutofit lnSpcReduction="10000"/>
          </a:bodyPr>
          <a:lstStyle/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11479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481E5-D17C-48BC-B911-F065D87C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5856407-531D-4217-8A5B-BD0B0C024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25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79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523347-FFE5-4FA8-AF46-781729B5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1BCE25D-D5D3-4681-A327-1676328B8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1437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9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8F38B-5DD4-4002-A618-98BC8F112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7EF3ECD-1384-4BEE-94FB-04E31A84C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31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94A7D6-8C7D-4CEE-B674-4BB6C7B2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51F70AD-B772-47B0-A499-F697FBB50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034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6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34AA5-EC96-4274-B59D-1008DDAC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9FE5980-F144-45DA-AE79-A708E76E8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C05D6D-8C4A-44F1-9EF1-4F13D942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15C5CEB-070B-4E49-A473-CFCF25483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97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7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9984BE-3569-423A-BD4D-07B9DEC16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17C2CF7-B832-4A35-A527-3C78E84EA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18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90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DA32F-8E0B-4206-9295-963C58EA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303663E-719A-4944-9A51-7931B0382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16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6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0CCE71-5594-4163-8E0A-ED0EC2F1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C0AB54D-2786-4843-A3D4-1DD08ADF8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547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2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  CATACOMBE  DI  DOMITILLA  tombe pagane e cristiane, su due piani Sepoltura dei martiri Nereo ed Aquileio  e loro affresco del 4.o secolo suo svilipuppo nel II e III secolo furono scoperte nel 1500 da Antonio Bosio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CATACOMBE  DI  DOMITILLA</dc:title>
  <dc:creator>Secondo Brunelli</dc:creator>
  <cp:lastModifiedBy>Secondo Brunelli</cp:lastModifiedBy>
  <cp:revision>2</cp:revision>
  <dcterms:created xsi:type="dcterms:W3CDTF">2022-03-05T20:32:20Z</dcterms:created>
  <dcterms:modified xsi:type="dcterms:W3CDTF">2022-03-06T17:50:34Z</dcterms:modified>
</cp:coreProperties>
</file>