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9" r:id="rId2"/>
    <p:sldId id="340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1" y="7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20909E-2244-482C-AD09-1EB50CFB7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F06400A-3E88-4E4C-AEF6-568810B4E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6B28ED-B887-4F17-831B-287D6A37B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2A56-6CA3-437A-841E-2F9BB14ECC92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4818F4-38AE-4BD1-901A-8F5430742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69E6CC-8284-4D7A-A4A1-45D17F04F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ED0D-929D-47EB-8271-BFE538C948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9224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BA2718-452B-431D-AD61-DFF0C0419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7F4C2E9-D860-4FC3-93EF-D4B465B3F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515A30-7502-412A-A464-0BBD3FBCC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2A56-6CA3-437A-841E-2F9BB14ECC92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5FF2AD-A595-43B6-A17E-3E5BB0F18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E4CE8A-BFF5-464C-A736-2231EECD1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ED0D-929D-47EB-8271-BFE538C948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153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175D7E0-2AEB-42FA-9D4A-1387E48633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12F4F64-C1AA-45A5-B8D1-870D2F779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80C8CF-C92B-4E9B-947C-CE804EA70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2A56-6CA3-437A-841E-2F9BB14ECC92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69D161-3901-4129-844F-74A9572F7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2FACC4-D62C-4AB4-B519-330872F1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ED0D-929D-47EB-8271-BFE538C948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686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1C13B8-9145-42CE-B549-1F30FCEEC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202A99-C838-48E9-BBC7-63A6C1068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CFEC5D-19E1-4D85-B892-BB12A97DF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2A56-6CA3-437A-841E-2F9BB14ECC92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F1DCEF-A223-4CF8-B385-C88AEE1FA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DECD5E-E3C2-4485-8B98-C1E8C188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ED0D-929D-47EB-8271-BFE538C948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844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88FC28-D8AC-473D-813D-39FC4C39C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73B19B-36CD-40FD-BDDD-A3402BDD0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196493-0ED6-49C4-959D-532F51006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2A56-6CA3-437A-841E-2F9BB14ECC92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56A7F2-2F7C-4406-B0DF-CCDB07F6C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A76F2B-C31F-459D-BF2F-39C451755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ED0D-929D-47EB-8271-BFE538C948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009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4D3704-1002-4380-8D4D-A74C81F59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F34847-DAA6-4517-811F-857E414D1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47A267E-32FB-4F35-AD6F-373796B32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EAC769F-0419-482E-8A6F-E57B41D10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2A56-6CA3-437A-841E-2F9BB14ECC92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BE6F69B-7E1F-49EB-B0A2-6CCBE0963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451B64-6664-4AC9-AF96-2D258CC1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ED0D-929D-47EB-8271-BFE538C948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641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AE08C5-0261-4DB5-9E6A-91ACA65DD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BDC1282-C1E7-4282-B77D-1F7CE9AE8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4C6258-4DFC-4F2C-B242-FC7B3D08C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CFFAA6E-55E2-49CE-B963-1EC378779F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B184409-EF23-4D71-AD71-CD6B5E24DF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B53E951-5796-4AA0-AC27-9E18C331B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2A56-6CA3-437A-841E-2F9BB14ECC92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0F84C42-B60E-4D04-ACB4-69811FF30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A27B6F4-E696-438D-B4A7-E08E0C583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ED0D-929D-47EB-8271-BFE538C948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96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32B318-3070-4FBB-9FFE-2F3681E04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FAB581A-6853-431E-B534-FC32203DE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2A56-6CA3-437A-841E-2F9BB14ECC92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3FA4A6A-6A0F-4879-A05C-3FB5E8076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D9A8F6C-7F51-4560-A2E0-3464357F6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ED0D-929D-47EB-8271-BFE538C948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17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11C6BF2-2D38-44D7-88C0-ED5E389E4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2A56-6CA3-437A-841E-2F9BB14ECC92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0155919-D9A4-4188-BD4A-5A66DA78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2DCF5E8-9A59-4A2C-96C3-194F417F7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ED0D-929D-47EB-8271-BFE538C948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513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1F9672-A1D8-4190-8903-D3123F8E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81923A-2853-4C46-8BF9-EDFDD1AB6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5F55F6B-F2DF-485B-A65F-CAEDAD21C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E0C08ED-6EE6-4B7A-8BBD-29F5C679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2A56-6CA3-437A-841E-2F9BB14ECC92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FCDDFE7-C19A-4E1E-8504-439AAEDED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D97A665-1A25-4098-8066-5A2085F37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ED0D-929D-47EB-8271-BFE538C948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350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59F9BE-5510-403C-A0FC-D0C7C5DFE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946C642-7BA1-4859-9123-A31AA65D66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1E85CA8-DC69-4810-A92D-235D16DD0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9039903-9726-403F-BA65-5C34F3509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2A56-6CA3-437A-841E-2F9BB14ECC92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413607C-C9C7-40BA-A30C-B98F6203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5993D63-C17A-44FD-AAFB-5E9AF173D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ED0D-929D-47EB-8271-BFE538C948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559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4EA1D17-03E6-4FB6-9FF9-1B3FF8417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408784B-7AE5-4F14-BAEE-34C341B7A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DB8722-C45D-4B7C-AA4B-5DFAB1DBF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C2A56-6CA3-437A-841E-2F9BB14ECC92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EBF9A8-8A58-4465-B967-0805B623C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647A3D-DFDA-49D2-9CEA-3A8E611E3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AED0D-929D-47EB-8271-BFE538C948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334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811265-FD33-4C74-8F7C-153AE4111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691BA8A-91FD-4937-B4DB-50D90E93C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515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36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AE8F16-5629-4282-BF49-061A06244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3E449EA-A399-4BF9-B5C8-C694AA795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8505" cy="69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33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D0A163-181C-41BB-B1D4-A3F685F47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479450B7-CA68-4E1D-9434-7F2058027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986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21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36C64E-6448-4AAC-8B32-E0088D7B5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56F2E26-E506-44C8-AA2D-40F17FA15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674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66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8B98C7-B1A8-4A95-8364-35311FEF6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4E8F9A64-4901-4CA8-947E-CD257270D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957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98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F3E621-F196-449B-BAD1-24802C1F2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7999"/>
            <a:ext cx="10515600" cy="332509"/>
          </a:xfrm>
        </p:spPr>
        <p:txBody>
          <a:bodyPr>
            <a:noAutofit/>
          </a:bodyPr>
          <a:lstStyle/>
          <a:p>
            <a:r>
              <a:rPr lang="it-IT" sz="2000" dirty="0"/>
              <a:t>Cristo insegna agli Apostoli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A9F4965-7500-4D4D-895F-55D83CF1C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112" y="0"/>
            <a:ext cx="10597688" cy="676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42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538683-C8C5-46F7-816B-36A6A9A03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005482D-F7D4-4264-8366-0B294C4A7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03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01432E-485D-4ABA-B492-0B82109F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4E6C37C3-7B16-4ED7-B12A-07C367645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318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01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91D4E2-7446-4E77-BE71-FC1BC5EFD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64BA3FB-E52F-44BA-9A32-48A984A19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143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06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9F2DF9-68FC-497E-8E2B-D1B3ED804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38BC7DC7-DE99-49B1-AB98-D1B0B5C01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7441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807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Cristo insegna agli Apostoli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Secondo Brunelli</dc:creator>
  <cp:lastModifiedBy>Secondo Brunelli</cp:lastModifiedBy>
  <cp:revision>2</cp:revision>
  <dcterms:created xsi:type="dcterms:W3CDTF">2022-03-05T20:33:43Z</dcterms:created>
  <dcterms:modified xsi:type="dcterms:W3CDTF">2022-03-06T17:52:33Z</dcterms:modified>
</cp:coreProperties>
</file>