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48894-67A0-4E81-80E7-97226BD96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06F3BE-2613-4E4A-A9DE-58988AE4B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A6F0C6-291E-482A-B737-6071C733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C618CB-6E83-4678-AE87-DCB057A8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CF75C2-5AF6-4E5D-9A0D-9FC87E04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8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F93D7-4E20-464B-A401-147B8CEA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B20F37-880E-4E7B-AB8C-9B11B7577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6AE9E2-DE67-4440-9BF4-90E365AE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BF1629-ACDA-4AFF-AF0C-AC8E6E68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7FB34D-52BD-4771-925C-6FFAE752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63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68FE952-0E27-4A55-B5E3-98C9A0435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457FDC-5B5A-4926-ACD2-74FD244D7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F25339-C5BC-40B8-BE00-E9BA363B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29C4BA-3D41-4117-A91A-313A6D89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45914-C932-4D6A-98A1-557D0173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1C74B-CC84-4354-B0C5-036C0A40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AED3B0-B107-4237-AAF3-6C20313A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00F5BD-DF8B-4ADD-8086-91B68925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2D0ABD-9BD6-4869-B4CF-748CDC2E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93C188-E579-4222-90FC-9D974DE1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2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84608-24DE-4360-ACFF-C7363D99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142FC6-6AF0-4D6C-9F4B-F9AB0E2C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59E74E-5D6D-4568-AAC7-D7533286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D8A578-B43F-4331-B234-75D1311E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DBABA-056C-427B-AF65-5E621FC3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7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91FEF-4610-4CD8-ABD3-7E0CAFBE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3C38D-F138-4D69-A399-C9973587D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53436E-93F2-4DE2-9C3E-30D1D13A4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9B56BF-B9EC-4D00-9A4B-FF49C24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218217-2709-42C7-BA9F-12DD0653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8FB0C9-E319-4AAE-B004-5A8F2076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32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C99BF-C945-47C4-8967-1C63B8B6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BACCFE-A361-4D59-A12B-9A140B484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3F1AB1-4549-4EAF-82F0-059AE47C2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73954C-95BF-4C32-B4BD-5D1D53917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78D438-13D1-4C66-8334-DB488558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371498-6FC9-4BC3-9E5F-C9ABD88E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A943A3-475E-4AAF-B70E-9A50ADF9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C18ACA-940E-491D-A6F0-5A76721D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49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5251F-70B4-4B03-B307-9B9BA659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CDD4FA2-D6AA-4268-A043-6F2591F5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3F4178-4707-45AD-A5CF-ECD8ECA5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C3A096-DD2E-4653-9866-7952014F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8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A19F4C-745D-4087-8C95-CF63FE26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F9005E-46DB-4928-9920-47A26DD1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4EBDD0-EFA9-4FF5-9502-B0ABE437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05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9DA8D-E81B-40E5-BE14-D4D03A73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CF1BF2-824B-437B-B89B-AD999E6C6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411DD0-26F5-4BD9-873E-13F5966D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EC629D-F682-4A99-8526-17A50A79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4C483D-C4B8-4085-8580-7B10FE22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8908B1-1BFD-4CEF-AFAA-E4E7A570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18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F028E-F689-4D27-9384-96321D79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A0C86A-DCAA-4154-B854-FD8170912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8C2271-85E2-462C-99BB-FD13879C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CE2896-C6B4-493F-ABA8-F198991E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1C47CC-A9E4-411E-957D-F9F28CCD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C708A3-449C-4DB9-9287-9A9C78BB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37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33375E-0201-46D6-90A8-FFC0289B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68DEB4-983C-4BE5-9FB8-3EDF45673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AADA02-7203-4848-B414-6F17708DC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E21C-454C-4A58-B9B9-E8BC79D9D615}" type="datetimeFigureOut">
              <a:rPr lang="it-IT" smtClean="0"/>
              <a:t>05/03/2022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681961-C9E6-4A8A-9F10-C93502FFC1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7D0D53-946A-4CF1-9640-CCD750DA1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AD86-DDA4-418A-9D3B-0DDF09F486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7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E94D61-8C3A-47E3-A007-4EFAB3F1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459C450-2291-4DCC-8168-2E09B1B52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18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6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E010FD-9110-449B-9AD5-5D948A3A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54EECF-E168-4F14-8567-89BA23F7F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8A79E-5CAC-459A-B3C6-A1473472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87EB97D-EEB6-4729-B242-D66C33216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0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7EA510-AFE8-4768-89C5-6D7AB499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3425D7-52DD-43B1-B8D0-11657C150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6061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977F8-9E8F-4B57-A3DC-0DCE5056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74CA42C-2B46-4C4B-BEAC-72746310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81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CE7FA-603D-467E-A072-65757F37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6B526D8-4A9C-47C8-A7C4-89E4CA895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01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0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6EB89-B11F-47D8-BF5E-B044DD08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AB65B4-FF19-4571-AC47-229EE1BDE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049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5745B-6154-4BE1-83A2-72CCC8E9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8105885-E7F2-4BB1-BCE8-CEE91091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4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8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2B206A-939E-4659-A53B-89B02405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12CCA06-1EA5-41EE-B16D-35B9899E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19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7621B4-7EF0-4704-A400-AC53197D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EA46D4A-5D5A-4B5F-BFF0-82CD320F2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717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0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2022-03-05T20:35:11Z</dcterms:created>
  <dcterms:modified xsi:type="dcterms:W3CDTF">2022-03-05T20:35:57Z</dcterms:modified>
</cp:coreProperties>
</file>