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339" r:id="rId3"/>
    <p:sldId id="340" r:id="rId4"/>
    <p:sldId id="330" r:id="rId5"/>
    <p:sldId id="337" r:id="rId6"/>
    <p:sldId id="331" r:id="rId7"/>
    <p:sldId id="367" r:id="rId8"/>
    <p:sldId id="351" r:id="rId9"/>
    <p:sldId id="343" r:id="rId10"/>
    <p:sldId id="355" r:id="rId11"/>
    <p:sldId id="357" r:id="rId12"/>
    <p:sldId id="362" r:id="rId13"/>
    <p:sldId id="369" r:id="rId14"/>
    <p:sldId id="358" r:id="rId15"/>
    <p:sldId id="372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B3CB44-C92B-44AA-A4EF-8C81B9DF9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16AD308-BC22-46A4-B66F-F35B53426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09CB21-09C2-41B1-AA5A-C5FAA683F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B24A-9422-4A1D-BF84-E0EAB1A494C8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469FD0-8686-43EE-803A-6CF0819C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A85C58-D669-46D5-A6D9-7717C6412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8EDA-183D-4E7D-876B-1AAE3A8F1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95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D47C52-C302-43A3-96E9-E6B7003CA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9B0FABC-3075-4CAC-92C7-C81003EF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F2EB7D-F35E-4BCF-AEB3-D221FA0FA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B24A-9422-4A1D-BF84-E0EAB1A494C8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9E6785-F99E-4181-9F55-F69D1828F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7E56C3-653E-4312-A940-561B945B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8EDA-183D-4E7D-876B-1AAE3A8F1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95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C9CB84A-72F1-4DA9-A554-239031B24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F896E00-9596-42FC-B14F-BC5A9F6F4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FB1E45-05BB-4B12-8216-70B5D7471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B24A-9422-4A1D-BF84-E0EAB1A494C8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96E3EF-17AE-457C-8300-BC385266B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D1435E-CCCB-4F9C-883C-6C23A3AEC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8EDA-183D-4E7D-876B-1AAE3A8F1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625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F50A27-2B2C-429F-8C1A-D329DD56A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0B14DD-8F03-4741-B328-1E7C0359D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E26814-AA9B-4DDC-880E-E4E591B8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B24A-9422-4A1D-BF84-E0EAB1A494C8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E7B92D-A988-46DA-8727-2D9531D3A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FFEC2B-1F56-48B7-85DF-208F9BC05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8EDA-183D-4E7D-876B-1AAE3A8F1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26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AA7883-D5C8-4D05-AC81-2A107254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8BB8699-04C7-42B8-8AA1-C7F4B5811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3782A7-D2AC-4F2C-8F96-E93DD1586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B24A-9422-4A1D-BF84-E0EAB1A494C8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5DC1C8-7F3C-4710-80CE-E0783FF5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841F9D-17DA-43E1-BD7E-529C2FD6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8EDA-183D-4E7D-876B-1AAE3A8F1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03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8DA01D-EF49-4E07-A3C1-324B86C1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18C2D8-6A6E-4062-86DE-CDCF61AF63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0D53156-E416-46FC-9017-2B063AD5C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D7B778B-435A-4847-9135-7273084B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B24A-9422-4A1D-BF84-E0EAB1A494C8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282254-F75D-4FB6-8A49-FEE483636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537D3C-4D6F-4A89-A00E-263428495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8EDA-183D-4E7D-876B-1AAE3A8F1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687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D2FA85-99D0-4C3A-985B-852BE0141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A22DEB-27D1-47EA-B973-8EA501C02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5E284E-8B2A-476B-83BE-76A285E17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252C0A1-7938-4E94-B40A-C172D9A0C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0FB8B1B-C107-486C-BDE1-5F15DBD38D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D3BF736-662F-4E41-90E0-E9C96BE2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B24A-9422-4A1D-BF84-E0EAB1A494C8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5266C5E-A19F-472A-A003-47112C065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7E74E12-E2AB-4840-8BBB-66B9E959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8EDA-183D-4E7D-876B-1AAE3A8F1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95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C77B11-0063-400B-94B7-9B7775D3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55C7B05-2548-43C5-B0F4-B6A0BED38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B24A-9422-4A1D-BF84-E0EAB1A494C8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F408F7-8103-41D5-9FD8-A68661E72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4F4F99-0A19-42B8-8FA8-2A37C335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8EDA-183D-4E7D-876B-1AAE3A8F1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958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B38455C-D18C-4503-A8F7-A0DFEC0EA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B24A-9422-4A1D-BF84-E0EAB1A494C8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2E47B3-2166-4EA6-AFCA-DE1B0F6F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E82554-B46B-4CE0-B826-C86F770A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8EDA-183D-4E7D-876B-1AAE3A8F1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21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A2FCF2-9222-4063-9589-0C562ADC6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D465AA-9096-48F6-B600-BEA8E3EE5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2063A2-A61D-4A2F-B458-6C8E924FF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1A6815D-77FC-4579-AF16-56A84493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B24A-9422-4A1D-BF84-E0EAB1A494C8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31D530-9B40-4B23-B205-A4A1D768D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98E211-3946-4992-B966-FF447FB4B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8EDA-183D-4E7D-876B-1AAE3A8F1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6775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EA8B61-18CC-4E5E-B1CE-34DAB1177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7ED794E-2B65-4DB4-9855-A04D82AF54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C10DE69-F300-4996-B0D4-6F2BA1614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E3B4187-E7A3-4DAC-B5D5-78C3606C0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B24A-9422-4A1D-BF84-E0EAB1A494C8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23461D-390B-446A-9CD9-735A629A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8A696A-63CF-40F4-AFAC-0A6EDF30C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8EDA-183D-4E7D-876B-1AAE3A8F1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46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C52479-B808-4DF9-BA8F-AAF6B120C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9325E9-3FE0-4D2A-B664-6292633CF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41C171-E7C8-4059-B55B-AD642BFD9D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DB24A-9422-4A1D-BF84-E0EAB1A494C8}" type="datetimeFigureOut">
              <a:rPr lang="it-IT" smtClean="0"/>
              <a:t>28/03/2022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2DEE41-BA18-41B8-BFFC-6440718E8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9A879F-79EB-4FBE-9FB6-A152A1A2E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D8EDA-183D-4E7D-876B-1AAE3A8F1E6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78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3D2590-9EA2-4801-8C79-8E1C40E25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78575"/>
          </a:xfrm>
        </p:spPr>
        <p:txBody>
          <a:bodyPr/>
          <a:lstStyle/>
          <a:p>
            <a:pPr algn="ctr"/>
            <a:r>
              <a:rPr lang="it-IT" b="1" dirty="0"/>
              <a:t>CATACOMBE </a:t>
            </a:r>
            <a:br>
              <a:rPr lang="it-IT" b="1" dirty="0"/>
            </a:br>
            <a:r>
              <a:rPr lang="it-IT" b="1" dirty="0"/>
              <a:t>DEI</a:t>
            </a:r>
            <a:br>
              <a:rPr lang="it-IT" b="1" dirty="0"/>
            </a:br>
            <a:r>
              <a:rPr lang="it-IT" b="1" dirty="0"/>
              <a:t>SANTI MARCELLINO E PIETRO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71830A-24F6-4C21-91CE-7F884497D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07860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D119D2-A8A6-4772-9216-BFF1EEFB2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40AA61C-A09C-4543-A624-60D684936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689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7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4959D0-87B2-4558-B273-3CFF23957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6F07EDC-303F-47C9-8921-1FB6C8107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2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4570D2-7759-4BA5-B8E6-29687E764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C3F4D08-EDE3-4F03-8613-FCDA63514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121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98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ED1E4-8E0B-487D-AE65-EC0109E2E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619673B-119B-4B0A-BA61-FE64152C7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387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7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0F5702-3EA7-467B-AA09-6555E29FC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355830E-22BD-4618-B80E-A2017B729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1891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03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385B13-8BDC-4BEC-9366-260497C3E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A9A5448-5523-4955-B47A-4825B5560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48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2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8DE2C8-77DE-4224-BA9E-5761D0FFF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6121400"/>
            <a:ext cx="11912600" cy="736600"/>
          </a:xfrm>
        </p:spPr>
        <p:txBody>
          <a:bodyPr>
            <a:normAutofit/>
          </a:bodyPr>
          <a:lstStyle/>
          <a:p>
            <a:r>
              <a:rPr lang="it-IT" sz="2000" dirty="0"/>
              <a:t>In questi loculi erano posti i corpi dei Santi Marcellino e Pietro, martiri al tempo di Diocleziano.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2FD99E6-DF6E-424A-8668-17B15B481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599" y="0"/>
            <a:ext cx="10912801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0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30E003-5AEC-40BF-9C8D-8A7BEA1DB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B121BAE-9188-4E4A-86FA-7B24EE916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917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4829DA-3296-4B96-91C1-6FF58D9D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3302" y="365125"/>
            <a:ext cx="1738698" cy="5743575"/>
          </a:xfrm>
        </p:spPr>
        <p:txBody>
          <a:bodyPr>
            <a:normAutofit/>
          </a:bodyPr>
          <a:lstStyle/>
          <a:p>
            <a:r>
              <a:rPr lang="it-IT" sz="2000" dirty="0"/>
              <a:t>Cristo con capelli lunghi affiancato da due </a:t>
            </a:r>
            <a:r>
              <a:rPr lang="it-IT" sz="2000" dirty="0" err="1"/>
              <a:t>Aostoli</a:t>
            </a:r>
            <a:r>
              <a:rPr lang="it-IT" sz="2000" dirty="0"/>
              <a:t>, inizio sec. IV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0755346-91D0-461F-8AC6-EAC1634BF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453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3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8EB571-B84F-43A4-93D6-C07EE41F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2CE6EDA-D730-40D3-9899-CC4C16165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753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86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94BF00-3B4C-4CC3-8082-4843D3F4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84A095D-BA9B-4D9E-A1E0-A492C1E78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922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45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1EE2F0-B10C-43B0-A3A2-B79E685D5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FD12B38-729D-4E26-812A-8577BD06E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524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5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752E4A-7541-4D7D-9C7B-A888328CB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7F88F3F-0BF8-41C2-9479-C983EF057B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964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8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221544-17A7-481A-82F4-3F6197416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5200E5A-C632-42EB-BDA4-A3E2E6D78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787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</Words>
  <Application>Microsoft Office PowerPoint</Application>
  <PresentationFormat>Widescreen</PresentationFormat>
  <Paragraphs>3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di Office</vt:lpstr>
      <vt:lpstr>CATACOMBE  DEI SANTI MARCELLINO E PIETRO</vt:lpstr>
      <vt:lpstr>In questi loculi erano posti i corpi dei Santi Marcellino e Pietro, martiri al tempo di Diocleziano.</vt:lpstr>
      <vt:lpstr>Presentazione standard di PowerPoint</vt:lpstr>
      <vt:lpstr>Cristo con capelli lunghi affiancato da due Aostoli, inizio sec. IV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CATACOMBE  DEI SANTI MARCELLINO E PIETRO</dc:title>
  <dc:creator>Secondo Brunelli</dc:creator>
  <cp:lastModifiedBy>Secondo Brunelli</cp:lastModifiedBy>
  <cp:revision>1</cp:revision>
  <dcterms:created xsi:type="dcterms:W3CDTF">2022-03-28T14:51:28Z</dcterms:created>
  <dcterms:modified xsi:type="dcterms:W3CDTF">2022-03-28T14:52:26Z</dcterms:modified>
</cp:coreProperties>
</file>