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59" r:id="rId4"/>
    <p:sldId id="360" r:id="rId5"/>
    <p:sldId id="361" r:id="rId6"/>
    <p:sldId id="375" r:id="rId7"/>
    <p:sldId id="364" r:id="rId8"/>
    <p:sldId id="366" r:id="rId9"/>
    <p:sldId id="368" r:id="rId10"/>
    <p:sldId id="370" r:id="rId11"/>
    <p:sldId id="371" r:id="rId12"/>
    <p:sldId id="333" r:id="rId13"/>
    <p:sldId id="345" r:id="rId14"/>
    <p:sldId id="335" r:id="rId15"/>
    <p:sldId id="373" r:id="rId16"/>
    <p:sldId id="37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BDBCB-BB17-4C72-8AB5-F4568C6D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D4BFC6-09E9-4667-BA10-91EE9E00B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3CA8A4-DB10-46AE-B5DA-E9FC7CAB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418239-1297-4DA3-B8B5-A9CDF8F1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AB29AF-78AC-4ED1-A2BC-332EC38A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34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CD7C1F-B9A6-452F-823C-24318C98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8EF8FB-07E0-4502-B0B3-0526C07F2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2F49B0-F04C-47E0-831B-42DB744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D33AB4-E903-48DB-8EDA-C1A483E2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5AD4D7-6000-45EE-BC0B-12B2335D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88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584F4DD-EBDF-44A9-A3BC-D7071A6A2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E388C2-D145-4702-A4E3-9AC28483A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9B705F-C9FB-4F73-AFC8-144095FF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54CCB1-BFD8-4B29-8C28-F9D92127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46EB8-1EFC-48CC-B3E8-3B03998C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0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DC926-35C2-4E5C-8628-A7F67A74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AB10E2-7472-4F45-B6DC-98B2E990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3F8A1C-4FF4-4BE5-B3DA-26B1D743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19DB36-2288-4FEC-B43B-9975DD57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4ACC4-94C4-46E9-A7D5-B42872E9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84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251A35-2EE3-4789-8ABC-E120859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14ADF2-FC33-4919-BBFF-114C7BABD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F91953-C2FF-4104-9B34-7B7C4C94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E879F7-4493-463F-8772-79EE0F7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DC3DE-DD4E-4573-87F6-F47C23A0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95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04516-B60C-4739-B2FE-8B58A830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C2E6A7-0D35-4210-9C98-282D273E1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E74136-A0D1-486A-8F33-29E4A0268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2A46AC-64FA-48C6-8BA1-49265229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80DF90-838E-4447-B4E0-CE9EB33E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38760E-7F04-43AF-95D5-6F459283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5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9EEF9-9EE3-47E7-8EBC-90AB79A31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6CDB06-F9CD-4A34-AB49-245CCB668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98AD39-A39F-4818-B8EF-F13B331C9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75EE36-299A-465E-989A-7626A3DB6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BB2B35-A2AD-45D9-8DF3-845FF818F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ED352D-D0BA-4BA5-A65E-85B45373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1D492C-F056-4F59-83BA-B32F3541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B83F9E-9C20-4B4C-86B5-DAAEE713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22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291ED-6B59-452A-92D4-6180871E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37D239-A2E4-46FD-AE1A-F22058CC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E4900D-C43E-4B4A-8D43-7EBC959A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FD22A7-9D37-4117-869C-33FDD729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0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4E64797-257C-48CF-A114-9E7B2DAF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7A16BE-B1ED-4FF1-8294-9A06F73F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3D5AA8-5A65-4534-B1E6-8D9AB305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4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DC7D5-46D3-4B07-8EC0-45E1EECE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5950BB-DC50-451B-8C2E-625B6100F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17F9A3-1D03-4D03-9877-2BDBE80F5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2F4910-64FD-4FA5-99B3-237DE5E0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AC2265-1A3C-4551-8699-44712C92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73CE4D-3126-4FFF-B9CC-F1DF39B6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82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854D5-E701-459A-851C-209104BA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54A07E-2736-4B33-B41E-C8AACBFD2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1CAA1E-B6C4-4A7C-84C8-7A8F1833C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4D812E-E727-42CB-A30A-E42CB016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673B7F-3FC1-4718-A507-11896E33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499497-54F8-4EE7-9576-E43B662B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6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95A5B7-4F0B-40B0-AF90-45E99510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88448F-C4AC-4B66-84CE-88D134DEA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3496F-7C21-4974-B17F-33B4E9933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3C8E-FE47-48F4-B672-004A9C85329B}" type="datetimeFigureOut">
              <a:rPr lang="it-IT" smtClean="0"/>
              <a:t>28/03/2022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CC6A36-44AB-409F-A033-3D0333A0A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607495-ECE8-497F-B654-2B4E4468E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E093-5B16-4C61-A646-DC7DD29CF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7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AE1B13-6BDA-4C61-8D7E-ACA8C962B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64762D-DC59-4B3E-A438-FD82B5283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44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06A08-2846-4C73-BB00-22B1FA43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E3BA045-9E15-4EAD-9A40-E37687911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2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1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F8661-B9E6-4A35-8CDC-3F890BE0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2CD10FD-EF25-4578-AC97-D8ECC39EA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6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0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3A1CD-269A-431C-9DDE-6510B5F1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0CD04D3-BF57-42B3-B357-91D82E2C9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9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25D7F-FC1C-4D67-9DCF-3764B588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AB08F94-11D5-4027-8851-3AC3EF4E5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2122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2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621CA-3B87-4464-B818-35123F94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402ACCB-10BC-4D04-98BC-B2540B8BE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382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7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EDD3B5-9075-4A61-B4AD-80F158EE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C321665-E6F1-4FED-859C-94FC4AD98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88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9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02DCE5-9E40-42F8-BC82-079FBAE2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0" y="365125"/>
            <a:ext cx="4292600" cy="6289675"/>
          </a:xfrm>
        </p:spPr>
        <p:txBody>
          <a:bodyPr>
            <a:normAutofit/>
          </a:bodyPr>
          <a:lstStyle/>
          <a:p>
            <a:r>
              <a:rPr lang="it-IT" sz="2000" dirty="0"/>
              <a:t>Episodio della </a:t>
            </a:r>
            <a:r>
              <a:rPr lang="it-IT" sz="2000" dirty="0" err="1"/>
              <a:t>emoraissa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che tocca il mantello di Gesù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E88717F-115C-4B36-BB20-BC28F5107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8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30FB1-4207-42AE-A47B-695F5EFB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FEDF744-238F-4601-B61B-3EB948DEE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60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0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723D8-C788-44FB-893D-F0A97495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6F197A7-F3F9-48DF-BF5B-9AECCF447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2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5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A2AA7-9DA8-49C2-A5E8-E00F1A27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07A8DA3-CD8D-4153-A36F-DE1155516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DBEA03-1619-4922-8829-66DA5832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29B5674-5D57-48A6-B649-3E05D3AC9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36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1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16FF9-1617-4F3C-998B-C9DA7C6B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C852DDE-F388-447C-B184-E3FC54ED7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07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4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0AB00D-C5B6-4928-AA90-B1CFA0F1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AFBA93E-FA86-49C9-AB2A-5FE4646F1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1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13108-594B-4D70-A57B-30C767C6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11AA8AB-F86E-4BC4-9646-44C9D9E3B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59985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1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3468D-FF60-40EC-86DF-509018B1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59D0712-A051-4477-A509-DE365E24A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538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7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Episodio della emoraissa  che tocca il mantello di Gesù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2022-03-28T14:53:02Z</dcterms:created>
  <dcterms:modified xsi:type="dcterms:W3CDTF">2022-03-28T14:53:38Z</dcterms:modified>
</cp:coreProperties>
</file>