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6" r:id="rId3"/>
    <p:sldId id="377" r:id="rId4"/>
    <p:sldId id="378" r:id="rId5"/>
    <p:sldId id="379" r:id="rId6"/>
    <p:sldId id="380" r:id="rId7"/>
    <p:sldId id="381" r:id="rId8"/>
    <p:sldId id="365" r:id="rId9"/>
    <p:sldId id="363" r:id="rId10"/>
    <p:sldId id="349" r:id="rId11"/>
    <p:sldId id="353" r:id="rId12"/>
    <p:sldId id="318" r:id="rId13"/>
    <p:sldId id="354" r:id="rId14"/>
    <p:sldId id="356" r:id="rId15"/>
    <p:sldId id="341" r:id="rId16"/>
    <p:sldId id="352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F9D4C6-B162-4F74-A690-9454E96D4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F34C9A4-426B-485B-9A1B-62503C923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750C5A-90ED-474C-9D4B-C3CCD401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09C4F2-37EF-4520-98E7-8E2DDEB2A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83D50C-D966-4149-B443-6E214D60D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988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E4604B-20A5-488E-99B3-039929941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3C3C24-070B-4C49-B7C2-134DCACB1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D8AE6A-FA43-4205-ADC1-1DDEBB34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E22F00-FBE6-4B7F-96B8-F97BCFC4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52F931-EC8B-4919-9572-2CEA76702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95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D5379B1-5D6B-4FD0-9014-53C57F797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CBE25A-D348-4009-B11D-78CD3A419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BB6282-E7C1-4CF4-9578-3F71C78E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A3D8C1-7487-49AB-B8C7-CD173787E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468DD4-9288-407F-B60C-9FF32CDD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83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28A902-7642-4AF7-93F6-3365C3A4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9E256C-957A-4DE1-BC7C-7124C0B72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3B1A01-D606-4E84-A400-D63364B5B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1F9496-A66F-4CE4-ACAD-519655793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3FF0FE-989F-4699-8D4C-6BB0D095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15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ECAAE6-4AE2-4DB6-B99D-81BE4FE7D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D1BD93-3791-4D71-952B-F77F9998E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3C21AC-1E78-4342-8939-4C4564AD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FC5C29-6560-43A5-994C-058B9355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57EE61-0039-46E1-8FF7-79A9261D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612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7F8E00-664B-4B67-BC49-0F7E5724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52566C-AEA8-4221-B415-17C27ADF1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058B0F5-0E00-4A53-AE4F-43D708295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C52619-68F6-44F2-9774-240B41E2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9034DC-3F40-4A8B-885F-EC4B69C9E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E00105-9012-437A-B142-78257BF9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824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AB863D-5E09-404D-AA11-E3BE4374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A405FD-DB14-4578-B7EA-8BFD1E0F1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2D6D6AA-E2ED-49B6-B4F8-583D13ACE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1D42DAC-65A5-4D62-8032-A1DCA69FE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C95819-3778-4199-BF23-C29EF3375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C29A10B-9379-432B-B304-BCF03574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6F5941B-C444-45E0-BB8D-1036A1CA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588A0F-0499-4D05-9E8E-713E07E3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77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04BE57-EB60-49B2-BA87-29B60A9A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735B47-E925-4260-9FAE-3BC443A35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227544-47F6-49E9-A688-11201EA0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5390779-6C7E-4E45-A5AD-6DD7DC13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56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693931-7E14-4771-BDAE-C5EF2FB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E964B1C-75AB-494D-85D3-1D877707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232EB8-EACC-44D9-96AD-90815C82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0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1596B-7DAB-42E1-8ED1-6D966D13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4FA371-38EC-436B-B8CA-4CF2CDC7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AACC6BC-072E-4B01-976E-963E77C07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FFA9D2C-34CA-414D-A818-417C11DFC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9060C9-FDE2-4564-BE21-0E0810DF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C7EDD2-55A7-4DAB-8280-877AD716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097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842786-B5F8-46BD-AF98-C01F3F1F9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235B00C-AFB7-4BEB-8185-986B6DC13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8F95FBF-601F-4E11-B43B-190AFF7FB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F11525-A088-46AA-8014-9AD46029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DDC497-BD2B-40D9-92D2-865EE99CA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B3EE09-F037-49A8-A61F-D93E25C6D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81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C4A2210-C852-4A10-8BCD-C453F7EC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D24945-95B6-450F-9175-9E5029101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0B93A6-34C1-491D-9FD6-02E95E9A6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4D45D-6E0F-49F5-8BF2-E716C9AF3FDC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E83F9F-A27E-4F72-89E9-A71CE8751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F434AA-05E2-4715-9A77-A2F59539A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58B96-F9FB-4E46-A85E-90D8E0DE0E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47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4AC8EE-46B1-43E5-8611-FF204241CA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83EB3FC-9006-487B-8EF0-90A15F195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663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514F3-A5D5-404A-9ECE-C2E5EC983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43FA496-9248-4485-B542-5062BD788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2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5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674110-2F17-4BBB-A5C7-57D3961AE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89B98C0-F3B3-4C71-8A89-293E20D06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2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91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F47284-7E11-4F9A-8ED5-A4FECE91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0" y="365125"/>
            <a:ext cx="2692400" cy="5972175"/>
          </a:xfrm>
        </p:spPr>
        <p:txBody>
          <a:bodyPr>
            <a:normAutofit/>
          </a:bodyPr>
          <a:lstStyle/>
          <a:p>
            <a:r>
              <a:rPr lang="it-IT" sz="2000" dirty="0"/>
              <a:t>Catacombe dei Santi Marcellino e Pietro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82BCE2E-A750-491B-AC66-395B3E2FA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2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54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56A0E6-D47D-4FB1-A727-B845DBDE4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40BC67C-C467-4C2B-BC72-E709ADB2C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279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98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F635ED-A8B2-47FA-A758-08DBC1D1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C14601D-FF72-4F47-8CEC-8CB456A05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877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78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BAB1C0-5BBF-42F2-8972-D62B418E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CBB1BA9-0A06-4FB0-A2C1-8A22C659B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55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48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4D8341-6F34-453A-86A2-63336F26E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7774A2A-0BFC-4161-A9D4-B05CACE69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36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1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B2DE41-68B9-4979-AE20-139BDA73B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0B7569F-FA4C-4677-AFCB-BB8FD3EA5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55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0E53AC-FD21-483E-841E-428568D30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22D2E65-2FB7-4737-A7D2-AF1D079F9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97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72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B2A032-F78F-4DA4-9268-8C189787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BCBD66F-3253-4803-9D6F-6AC05C20A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77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7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D8784F-CAB8-410D-B3A0-C48F0C4A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348E322-2A00-4FD0-AFF5-1A4D3FA70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039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79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B3C7FA-DFB7-46C2-8A84-33D179759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85D4DCB-CDFB-4E36-B6B7-F9F354790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7586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44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4432D-A7DC-4E46-9208-F48741BED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1EEC143-A2F1-4B25-9111-44A3DA655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765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3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235359-5146-4166-A835-896F70B6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B534524-4299-413C-9BE1-B6BABE108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4B2C74-9E19-4CE5-AFEA-ACADE1C7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97DE575-6A01-462E-8BD8-8D3E2668B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9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689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1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Catacombe dei Santi Marcellino e Pietro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</cp:revision>
  <dcterms:created xsi:type="dcterms:W3CDTF">2022-03-28T14:54:34Z</dcterms:created>
  <dcterms:modified xsi:type="dcterms:W3CDTF">2022-03-28T14:55:03Z</dcterms:modified>
</cp:coreProperties>
</file>