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1" r:id="rId3"/>
    <p:sldId id="352" r:id="rId4"/>
    <p:sldId id="353" r:id="rId5"/>
    <p:sldId id="354" r:id="rId6"/>
    <p:sldId id="258" r:id="rId7"/>
    <p:sldId id="259" r:id="rId8"/>
    <p:sldId id="260" r:id="rId9"/>
    <p:sldId id="371" r:id="rId10"/>
    <p:sldId id="37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8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3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6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7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38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9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48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39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1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98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25" y="16724"/>
            <a:ext cx="4756824" cy="6841276"/>
          </a:xfrm>
        </p:spPr>
      </p:pic>
    </p:spTree>
    <p:extLst>
      <p:ext uri="{BB962C8B-B14F-4D97-AF65-F5344CB8AC3E}">
        <p14:creationId xmlns:p14="http://schemas.microsoft.com/office/powerpoint/2010/main" val="12414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86"/>
            <a:ext cx="9139283" cy="5946794"/>
          </a:xfrm>
        </p:spPr>
      </p:pic>
    </p:spTree>
    <p:extLst>
      <p:ext uri="{BB962C8B-B14F-4D97-AF65-F5344CB8AC3E}">
        <p14:creationId xmlns:p14="http://schemas.microsoft.com/office/powerpoint/2010/main" val="12339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964781" cy="6858000"/>
          </a:xfrm>
        </p:spPr>
      </p:pic>
    </p:spTree>
    <p:extLst>
      <p:ext uri="{BB962C8B-B14F-4D97-AF65-F5344CB8AC3E}">
        <p14:creationId xmlns:p14="http://schemas.microsoft.com/office/powerpoint/2010/main" val="9814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Roma, catacombe di Priscilla, </a:t>
            </a:r>
            <a:r>
              <a:rPr lang="it-IT" sz="2000" dirty="0" err="1"/>
              <a:t>Sadrak</a:t>
            </a:r>
            <a:r>
              <a:rPr lang="it-IT" sz="2000" dirty="0"/>
              <a:t>, </a:t>
            </a:r>
            <a:r>
              <a:rPr lang="it-IT" sz="2000" dirty="0" err="1"/>
              <a:t>Mesach</a:t>
            </a:r>
            <a:r>
              <a:rPr lang="it-IT" sz="2000" dirty="0"/>
              <a:t>, Abdenago nella fornace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18"/>
            <a:ext cx="9226329" cy="6017170"/>
          </a:xfrm>
        </p:spPr>
      </p:pic>
    </p:spTree>
    <p:extLst>
      <p:ext uri="{BB962C8B-B14F-4D97-AF65-F5344CB8AC3E}">
        <p14:creationId xmlns:p14="http://schemas.microsoft.com/office/powerpoint/2010/main" val="358378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89623" cy="6165304"/>
          </a:xfrm>
        </p:spPr>
      </p:pic>
    </p:spTree>
    <p:extLst>
      <p:ext uri="{BB962C8B-B14F-4D97-AF65-F5344CB8AC3E}">
        <p14:creationId xmlns:p14="http://schemas.microsoft.com/office/powerpoint/2010/main" val="155120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00035" cy="6237312"/>
          </a:xfrm>
        </p:spPr>
      </p:pic>
    </p:spTree>
    <p:extLst>
      <p:ext uri="{BB962C8B-B14F-4D97-AF65-F5344CB8AC3E}">
        <p14:creationId xmlns:p14="http://schemas.microsoft.com/office/powerpoint/2010/main" val="319638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1" y="0"/>
            <a:ext cx="9224029" cy="5661248"/>
          </a:xfrm>
        </p:spPr>
      </p:pic>
    </p:spTree>
    <p:extLst>
      <p:ext uri="{BB962C8B-B14F-4D97-AF65-F5344CB8AC3E}">
        <p14:creationId xmlns:p14="http://schemas.microsoft.com/office/powerpoint/2010/main" val="165571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23861" cy="5589240"/>
          </a:xfrm>
        </p:spPr>
      </p:pic>
    </p:spTree>
    <p:extLst>
      <p:ext uri="{BB962C8B-B14F-4D97-AF65-F5344CB8AC3E}">
        <p14:creationId xmlns:p14="http://schemas.microsoft.com/office/powerpoint/2010/main" val="34645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33" y="-17190"/>
            <a:ext cx="9253405" cy="4598318"/>
          </a:xfrm>
        </p:spPr>
      </p:pic>
    </p:spTree>
    <p:extLst>
      <p:ext uri="{BB962C8B-B14F-4D97-AF65-F5344CB8AC3E}">
        <p14:creationId xmlns:p14="http://schemas.microsoft.com/office/powerpoint/2010/main" val="274848069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Roma, catacombe di Priscilla, Sadrak, Mesach, Abdenago nella fornace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2022-03-18T21:17:46Z</dcterms:created>
  <dcterms:modified xsi:type="dcterms:W3CDTF">2022-03-18T21:18:35Z</dcterms:modified>
</cp:coreProperties>
</file>