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91" r:id="rId3"/>
    <p:sldId id="355" r:id="rId4"/>
    <p:sldId id="378" r:id="rId5"/>
    <p:sldId id="379" r:id="rId6"/>
    <p:sldId id="380" r:id="rId7"/>
    <p:sldId id="381" r:id="rId8"/>
    <p:sldId id="382" r:id="rId9"/>
    <p:sldId id="356" r:id="rId10"/>
    <p:sldId id="357" r:id="rId11"/>
    <p:sldId id="373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D8D7E-98B9-49D8-ADFF-31B62079C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E95EDA-25F2-4055-B720-92BADEDB4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2C42C7-01AE-4951-9D8E-B28BF05F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89E5D8-1CD6-46F7-8DA6-30809B88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17ABF3-39F8-42E8-921C-D548D5B6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09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F0C7F-B62E-437C-AF2B-8D825140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A1CDC7-B2F0-4E5D-8325-40E238FFC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38192C-A647-4C38-B23D-61CD2103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43BDBC-4FDB-437F-AA84-066B568D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CCEE52-C700-4AE3-8A5A-2C7F3436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42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5D4D19D-C199-4150-8375-2A39BD1A9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07A3ABB-D270-4C34-B779-81F15700F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509B18-D693-4B81-83A0-4994F59D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E178F6-4171-4727-9AD5-DDD088A9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03F7ED-9F06-4E37-A6E3-B0A32513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546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85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310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337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042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8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158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414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75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24A80-DE43-4A8F-8B28-17A3D4D8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FB4152-3364-4FD4-AFDE-E32B6318D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C328C6-BEFD-4935-B329-EE4C1493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0D2EA7-76C6-4364-A226-010152F9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D443BF-BAFA-4464-AED2-148B3589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621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062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176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07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9859BB-CF5D-410D-AD08-B97DAEA34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211143-04E9-4377-B8B9-1B0E56BCA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DE392D-202D-4ACB-A627-4C52EF31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5DFDF4-9348-4324-876D-CEE61710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E9BCA3-C536-4197-9282-67BE58CE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19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2C2FA-96B7-464E-8F53-97C52C65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2A5E86-450A-4704-888A-A9CE17BA5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2903AD-FF84-4CFC-872D-AC546DBD3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B4F002-25E2-4392-98A7-D3A91179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E79D36-AC28-40C2-A669-999DA227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64A7DE-B2C1-41D7-A3D7-CE7A67DE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51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A7F14-3212-441F-8D4B-45299FB9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A1ED9F-D15D-4474-9FB6-EF55217EA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E86E06-C398-40D1-8BB2-586355753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6D8144-B46D-467F-819B-3D01508D9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ABA746-DCFC-4B9D-8157-D819DB3EF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4EBD211-250E-4B99-BECC-B01C0D20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70414A-4915-409B-BF3F-EE57E9A6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F26030D-A7C1-41F3-8DDD-B58C24D8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73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707F1-C597-4E7D-B519-DF651EA1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FDB780-C84F-45B2-A4BF-B967F13B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A0FC83-80F0-40DA-9075-E82206B9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F08C15-7EE7-4A15-96F2-BAE5B695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40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21EB83F-B3B0-4171-8A2A-2AF8DC79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D2D677-6337-4E35-9AD5-DC820821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18DE6B-5B77-465E-AD3B-96741C4E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92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8F9DD-A82B-4043-BD0F-8BEAE3A4E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3E142-E719-45C7-8584-F3F08768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D91E5F-7859-4C4C-AB0B-BFBE4F870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9D81DC-A112-48D2-98C0-2E7B822D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76A43A-01DB-4F22-94F8-020638BD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F2F0AE-71FF-456F-946E-D5266DF2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85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FEBFD-9C57-42F4-9F17-509E98D5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45B761-B47B-408B-8BE2-1718C3034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CC8147-FBA1-4CAB-9C07-CF44F0F41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593986-9E6A-471B-BD4F-FF8B6B46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6B6AFD-4E41-46DC-BE8A-D6A7552E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EF39F0-DCB7-428E-93C4-58252272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04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AF6FC9-206C-43C0-9EFC-33690F07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42AE80-ED2C-4E38-9421-C64B5D070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A2C6D7-96F2-4B3B-B42A-01B20C611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327AB-0EDF-4165-8540-994F2DD31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391A55-8E53-4F17-897B-4416FA25B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52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1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09FC63-1AAA-40CC-94CA-ADA38DC3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032" y="1131094"/>
            <a:ext cx="3655318" cy="3954090"/>
          </a:xfrm>
        </p:spPr>
        <p:txBody>
          <a:bodyPr>
            <a:normAutofit/>
          </a:bodyPr>
          <a:lstStyle/>
          <a:p>
            <a:r>
              <a:rPr lang="it-IT" sz="1500" dirty="0"/>
              <a:t>Catacombe di Priscilla, Roma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AB43045-045F-42FC-ADEC-7B52C1465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447" y="1"/>
            <a:ext cx="4404097" cy="679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7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71" y="0"/>
            <a:ext cx="3917900" cy="6858000"/>
          </a:xfrm>
        </p:spPr>
      </p:pic>
    </p:spTree>
    <p:extLst>
      <p:ext uri="{BB962C8B-B14F-4D97-AF65-F5344CB8AC3E}">
        <p14:creationId xmlns:p14="http://schemas.microsoft.com/office/powerpoint/2010/main" val="169494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0534" cy="6237312"/>
          </a:xfrm>
        </p:spPr>
      </p:pic>
    </p:spTree>
    <p:extLst>
      <p:ext uri="{BB962C8B-B14F-4D97-AF65-F5344CB8AC3E}">
        <p14:creationId xmlns:p14="http://schemas.microsoft.com/office/powerpoint/2010/main" val="420535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219973" cy="6309320"/>
          </a:xfrm>
        </p:spPr>
      </p:pic>
    </p:spTree>
    <p:extLst>
      <p:ext uri="{BB962C8B-B14F-4D97-AF65-F5344CB8AC3E}">
        <p14:creationId xmlns:p14="http://schemas.microsoft.com/office/powerpoint/2010/main" val="69722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997733" cy="6858000"/>
          </a:xfrm>
        </p:spPr>
      </p:pic>
    </p:spTree>
    <p:extLst>
      <p:ext uri="{BB962C8B-B14F-4D97-AF65-F5344CB8AC3E}">
        <p14:creationId xmlns:p14="http://schemas.microsoft.com/office/powerpoint/2010/main" val="392210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10" y="14708"/>
            <a:ext cx="9132491" cy="4718454"/>
          </a:xfrm>
        </p:spPr>
      </p:pic>
    </p:spTree>
    <p:extLst>
      <p:ext uri="{BB962C8B-B14F-4D97-AF65-F5344CB8AC3E}">
        <p14:creationId xmlns:p14="http://schemas.microsoft.com/office/powerpoint/2010/main" val="321580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69523" cy="6093296"/>
          </a:xfrm>
        </p:spPr>
      </p:pic>
    </p:spTree>
    <p:extLst>
      <p:ext uri="{BB962C8B-B14F-4D97-AF65-F5344CB8AC3E}">
        <p14:creationId xmlns:p14="http://schemas.microsoft.com/office/powerpoint/2010/main" val="129487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994052" cy="6858000"/>
          </a:xfrm>
        </p:spPr>
      </p:pic>
    </p:spTree>
    <p:extLst>
      <p:ext uri="{BB962C8B-B14F-4D97-AF65-F5344CB8AC3E}">
        <p14:creationId xmlns:p14="http://schemas.microsoft.com/office/powerpoint/2010/main" val="288744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768452" cy="6858000"/>
          </a:xfrm>
        </p:spPr>
      </p:pic>
    </p:spTree>
    <p:extLst>
      <p:ext uri="{BB962C8B-B14F-4D97-AF65-F5344CB8AC3E}">
        <p14:creationId xmlns:p14="http://schemas.microsoft.com/office/powerpoint/2010/main" val="80055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996"/>
            <a:ext cx="9186513" cy="5726260"/>
          </a:xfrm>
        </p:spPr>
      </p:pic>
    </p:spTree>
    <p:extLst>
      <p:ext uri="{BB962C8B-B14F-4D97-AF65-F5344CB8AC3E}">
        <p14:creationId xmlns:p14="http://schemas.microsoft.com/office/powerpoint/2010/main" val="384669120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1_Tema di Office</vt:lpstr>
      <vt:lpstr>2_Tema di Office</vt:lpstr>
      <vt:lpstr>Catacombe di Priscilla, Roma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Catacombe di Priscilla, Roma</dc:title>
  <dc:creator>Secondo Brunelli</dc:creator>
  <cp:lastModifiedBy>Secondo Brunelli</cp:lastModifiedBy>
  <cp:revision>1</cp:revision>
  <dcterms:created xsi:type="dcterms:W3CDTF">2022-03-18T21:19:58Z</dcterms:created>
  <dcterms:modified xsi:type="dcterms:W3CDTF">2022-03-18T21:20:45Z</dcterms:modified>
</cp:coreProperties>
</file>