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4" r:id="rId2"/>
    <p:sldId id="383" r:id="rId3"/>
    <p:sldId id="384" r:id="rId4"/>
    <p:sldId id="385" r:id="rId5"/>
    <p:sldId id="386" r:id="rId6"/>
    <p:sldId id="387" r:id="rId7"/>
    <p:sldId id="375" r:id="rId8"/>
    <p:sldId id="376" r:id="rId9"/>
    <p:sldId id="377" r:id="rId10"/>
    <p:sldId id="261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72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426386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93550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7521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967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21224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8592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553420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162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5574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5530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230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B8157F-B318-497F-A0FB-A8843ABC6A43}" type="datetimeFigureOut">
              <a:rPr lang="it-IT" smtClean="0"/>
              <a:t>18/03/2022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02B08-5156-46A9-BC87-5C68E3966A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8048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981200" y="6237312"/>
            <a:ext cx="8229600" cy="620688"/>
          </a:xfrm>
        </p:spPr>
        <p:txBody>
          <a:bodyPr>
            <a:normAutofit fontScale="90000"/>
          </a:bodyPr>
          <a:lstStyle/>
          <a:p>
            <a:r>
              <a:rPr lang="it-IT" sz="2000" dirty="0"/>
              <a:t>I tre giovani ebrei nella fornace ardente, </a:t>
            </a:r>
            <a:r>
              <a:rPr lang="it-IT" sz="2000" dirty="0" err="1"/>
              <a:t>2.a</a:t>
            </a:r>
            <a:r>
              <a:rPr lang="it-IT" sz="2000" dirty="0"/>
              <a:t> metà III sec., Cubicolo della Velata, catacombe di Priscilla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528" y="0"/>
            <a:ext cx="8388424" cy="6298944"/>
          </a:xfrm>
        </p:spPr>
      </p:pic>
    </p:spTree>
    <p:extLst>
      <p:ext uri="{BB962C8B-B14F-4D97-AF65-F5344CB8AC3E}">
        <p14:creationId xmlns:p14="http://schemas.microsoft.com/office/powerpoint/2010/main" val="40535926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7884"/>
            <a:ext cx="9152577" cy="6885884"/>
          </a:xfrm>
        </p:spPr>
      </p:pic>
    </p:spTree>
    <p:extLst>
      <p:ext uri="{BB962C8B-B14F-4D97-AF65-F5344CB8AC3E}">
        <p14:creationId xmlns:p14="http://schemas.microsoft.com/office/powerpoint/2010/main" val="3899463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22187"/>
            <a:ext cx="4680399" cy="6880187"/>
          </a:xfrm>
        </p:spPr>
      </p:pic>
    </p:spTree>
    <p:extLst>
      <p:ext uri="{BB962C8B-B14F-4D97-AF65-F5344CB8AC3E}">
        <p14:creationId xmlns:p14="http://schemas.microsoft.com/office/powerpoint/2010/main" val="4244361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023484" cy="6858000"/>
          </a:xfrm>
        </p:spPr>
      </p:pic>
    </p:spTree>
    <p:extLst>
      <p:ext uri="{BB962C8B-B14F-4D97-AF65-F5344CB8AC3E}">
        <p14:creationId xmlns:p14="http://schemas.microsoft.com/office/powerpoint/2010/main" val="58290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5658416" cy="6858000"/>
          </a:xfrm>
        </p:spPr>
      </p:pic>
    </p:spTree>
    <p:extLst>
      <p:ext uri="{BB962C8B-B14F-4D97-AF65-F5344CB8AC3E}">
        <p14:creationId xmlns:p14="http://schemas.microsoft.com/office/powerpoint/2010/main" val="2636431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12344"/>
            <a:ext cx="5134242" cy="6845657"/>
          </a:xfrm>
        </p:spPr>
      </p:pic>
    </p:spTree>
    <p:extLst>
      <p:ext uri="{BB962C8B-B14F-4D97-AF65-F5344CB8AC3E}">
        <p14:creationId xmlns:p14="http://schemas.microsoft.com/office/powerpoint/2010/main" val="1479596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7798" y="0"/>
            <a:ext cx="9200877" cy="6093296"/>
          </a:xfrm>
        </p:spPr>
      </p:pic>
    </p:spTree>
    <p:extLst>
      <p:ext uri="{BB962C8B-B14F-4D97-AF65-F5344CB8AC3E}">
        <p14:creationId xmlns:p14="http://schemas.microsoft.com/office/powerpoint/2010/main" val="34043506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200137" cy="5949280"/>
          </a:xfrm>
        </p:spPr>
      </p:pic>
    </p:spTree>
    <p:extLst>
      <p:ext uri="{BB962C8B-B14F-4D97-AF65-F5344CB8AC3E}">
        <p14:creationId xmlns:p14="http://schemas.microsoft.com/office/powerpoint/2010/main" val="1066610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7772971" cy="6957392"/>
          </a:xfrm>
        </p:spPr>
      </p:pic>
    </p:spTree>
    <p:extLst>
      <p:ext uri="{BB962C8B-B14F-4D97-AF65-F5344CB8AC3E}">
        <p14:creationId xmlns:p14="http://schemas.microsoft.com/office/powerpoint/2010/main" val="147449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-33814"/>
            <a:ext cx="4838053" cy="6891814"/>
          </a:xfrm>
        </p:spPr>
      </p:pic>
    </p:spTree>
    <p:extLst>
      <p:ext uri="{BB962C8B-B14F-4D97-AF65-F5344CB8AC3E}">
        <p14:creationId xmlns:p14="http://schemas.microsoft.com/office/powerpoint/2010/main" val="412929132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</Words>
  <Application>Microsoft Office PowerPoint</Application>
  <PresentationFormat>Widescreen</PresentationFormat>
  <Paragraphs>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1_Tema di Office</vt:lpstr>
      <vt:lpstr>I tre giovani ebrei nella fornace ardente, 2.a metà III sec., Cubicolo della Velata, catacombe di Priscilla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tre giovani ebrei nella fornace ardente, 2.a metà III sec., Cubicolo della Velata, catacombe di Priscilla</dc:title>
  <dc:creator>Secondo Brunelli</dc:creator>
  <cp:lastModifiedBy>Secondo Brunelli</cp:lastModifiedBy>
  <cp:revision>1</cp:revision>
  <dcterms:created xsi:type="dcterms:W3CDTF">2022-03-18T21:21:29Z</dcterms:created>
  <dcterms:modified xsi:type="dcterms:W3CDTF">2022-03-18T21:22:17Z</dcterms:modified>
</cp:coreProperties>
</file>