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64" r:id="rId4"/>
    <p:sldId id="265" r:id="rId5"/>
    <p:sldId id="266" r:id="rId6"/>
    <p:sldId id="267" r:id="rId7"/>
    <p:sldId id="390" r:id="rId8"/>
    <p:sldId id="367" r:id="rId9"/>
    <p:sldId id="368" r:id="rId10"/>
    <p:sldId id="389" r:id="rId11"/>
    <p:sldId id="36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59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46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63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D8D7E-98B9-49D8-ADFF-31B62079C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E95EDA-25F2-4055-B720-92BADEDB4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2C42C7-01AE-4951-9D8E-B28BF05F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89E5D8-1CD6-46F7-8DA6-30809B88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17ABF3-39F8-42E8-921C-D548D5B6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101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24A80-DE43-4A8F-8B28-17A3D4D8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FB4152-3364-4FD4-AFDE-E32B6318D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C328C6-BEFD-4935-B329-EE4C1493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0D2EA7-76C6-4364-A226-010152F9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D443BF-BAFA-4464-AED2-148B3589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17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859BB-CF5D-410D-AD08-B97DAEA3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211143-04E9-4377-B8B9-1B0E56BCA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E392D-202D-4ACB-A627-4C52EF31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5DFDF4-9348-4324-876D-CEE61710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E9BCA3-C536-4197-9282-67BE58CE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878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2C2FA-96B7-464E-8F53-97C52C65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2A5E86-450A-4704-888A-A9CE17BA5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2903AD-FF84-4CFC-872D-AC546DBD3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B4F002-25E2-4392-98A7-D3A91179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E79D36-AC28-40C2-A669-999DA227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64A7DE-B2C1-41D7-A3D7-CE7A67DE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405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A7F14-3212-441F-8D4B-45299FB9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A1ED9F-D15D-4474-9FB6-EF55217EA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E86E06-C398-40D1-8BB2-586355753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6D8144-B46D-467F-819B-3D01508D9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ABA746-DCFC-4B9D-8157-D819DB3EF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4EBD211-250E-4B99-BECC-B01C0D20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70414A-4915-409B-BF3F-EE57E9A6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26030D-A7C1-41F3-8DDD-B58C24D8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698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707F1-C597-4E7D-B519-DF651EA1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FDB780-C84F-45B2-A4BF-B967F13B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A0FC83-80F0-40DA-9075-E82206B9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F08C15-7EE7-4A15-96F2-BAE5B695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139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21EB83F-B3B0-4171-8A2A-2AF8DC79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D2D677-6337-4E35-9AD5-DC820821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18DE6B-5B77-465E-AD3B-96741C4E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438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8F9DD-A82B-4043-BD0F-8BEAE3A4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3E142-E719-45C7-8584-F3F08768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D91E5F-7859-4C4C-AB0B-BFBE4F870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9D81DC-A112-48D2-98C0-2E7B822D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76A43A-01DB-4F22-94F8-020638B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F2F0AE-71FF-456F-946E-D5266DF2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10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412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FEBFD-9C57-42F4-9F17-509E98D5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45B761-B47B-408B-8BE2-1718C3034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CC8147-FBA1-4CAB-9C07-CF44F0F41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593986-9E6A-471B-BD4F-FF8B6B46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6B6AFD-4E41-46DC-BE8A-D6A7552E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EF39F0-DCB7-428E-93C4-58252272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659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F0C7F-B62E-437C-AF2B-8D825140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A1CDC7-B2F0-4E5D-8325-40E238FFC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38192C-A647-4C38-B23D-61CD2103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43BDBC-4FDB-437F-AA84-066B568D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CCEE52-C700-4AE3-8A5A-2C7F3436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919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5D4D19D-C199-4150-8375-2A39BD1A9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7A3ABB-D270-4C34-B779-81F15700F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509B18-D693-4B81-83A0-4994F59D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E178F6-4171-4727-9AD5-DDD088A9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03F7ED-9F06-4E37-A6E3-B0A32513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64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17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3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84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04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51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77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15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8157F-B318-497F-A0FB-A8843ABC6A43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2B08-5156-46A9-BC87-5C68E3966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41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AF6FC9-206C-43C0-9EFC-33690F07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42AE80-ED2C-4E38-9421-C64B5D070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A2C6D7-96F2-4B3B-B42A-01B20C611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FA98-DC1A-4A4F-9A00-4418B0BAE111}" type="datetimeFigureOut">
              <a:rPr lang="it-IT" smtClean="0"/>
              <a:t>18/03/2022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327AB-0EDF-4165-8540-994F2DD31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391A55-8E53-4F17-897B-4416FA25B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26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530645" cy="6858000"/>
          </a:xfrm>
        </p:spPr>
      </p:pic>
    </p:spTree>
    <p:extLst>
      <p:ext uri="{BB962C8B-B14F-4D97-AF65-F5344CB8AC3E}">
        <p14:creationId xmlns:p14="http://schemas.microsoft.com/office/powerpoint/2010/main" val="380566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112327" cy="6858000"/>
          </a:xfrm>
        </p:spPr>
      </p:pic>
    </p:spTree>
    <p:extLst>
      <p:ext uri="{BB962C8B-B14F-4D97-AF65-F5344CB8AC3E}">
        <p14:creationId xmlns:p14="http://schemas.microsoft.com/office/powerpoint/2010/main" val="307859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2460"/>
            <a:ext cx="9215529" cy="3225435"/>
          </a:xfrm>
        </p:spPr>
      </p:pic>
    </p:spTree>
    <p:extLst>
      <p:ext uri="{BB962C8B-B14F-4D97-AF65-F5344CB8AC3E}">
        <p14:creationId xmlns:p14="http://schemas.microsoft.com/office/powerpoint/2010/main" val="15224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6141"/>
            <a:ext cx="8715234" cy="6874141"/>
          </a:xfrm>
        </p:spPr>
      </p:pic>
    </p:spTree>
    <p:extLst>
      <p:ext uri="{BB962C8B-B14F-4D97-AF65-F5344CB8AC3E}">
        <p14:creationId xmlns:p14="http://schemas.microsoft.com/office/powerpoint/2010/main" val="128486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99" y="-8546"/>
            <a:ext cx="9204346" cy="3221521"/>
          </a:xfrm>
        </p:spPr>
      </p:pic>
    </p:spTree>
    <p:extLst>
      <p:ext uri="{BB962C8B-B14F-4D97-AF65-F5344CB8AC3E}">
        <p14:creationId xmlns:p14="http://schemas.microsoft.com/office/powerpoint/2010/main" val="295195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7078211" cy="6858000"/>
          </a:xfrm>
        </p:spPr>
      </p:pic>
    </p:spTree>
    <p:extLst>
      <p:ext uri="{BB962C8B-B14F-4D97-AF65-F5344CB8AC3E}">
        <p14:creationId xmlns:p14="http://schemas.microsoft.com/office/powerpoint/2010/main" val="420126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46F0F-1CED-4249-A3F3-B910BD7E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489973"/>
            <a:ext cx="7886700" cy="415528"/>
          </a:xfrm>
        </p:spPr>
        <p:txBody>
          <a:bodyPr>
            <a:normAutofit/>
          </a:bodyPr>
          <a:lstStyle/>
          <a:p>
            <a:r>
              <a:rPr lang="it-IT" sz="1500" dirty="0"/>
              <a:t>Oranti, affresco, Catacombe di </a:t>
            </a:r>
            <a:r>
              <a:rPr lang="it-IT" sz="1500" dirty="0" err="1"/>
              <a:t>Proscilla</a:t>
            </a:r>
            <a:r>
              <a:rPr lang="it-IT" sz="1500" dirty="0"/>
              <a:t>, Roma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0665420-09A2-4C27-B560-4B547E968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857250"/>
            <a:ext cx="9265445" cy="46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7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10" y="-25986"/>
            <a:ext cx="9134513" cy="5903257"/>
          </a:xfrm>
        </p:spPr>
      </p:pic>
    </p:spTree>
    <p:extLst>
      <p:ext uri="{BB962C8B-B14F-4D97-AF65-F5344CB8AC3E}">
        <p14:creationId xmlns:p14="http://schemas.microsoft.com/office/powerpoint/2010/main" val="326474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74743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56040" y="274638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Roma,</a:t>
            </a:r>
            <a:br>
              <a:rPr lang="it-IT" sz="2000" dirty="0"/>
            </a:br>
            <a:r>
              <a:rPr lang="it-IT" sz="2000" dirty="0"/>
              <a:t> catacombe di Priscilla,</a:t>
            </a:r>
            <a:br>
              <a:rPr lang="it-IT" sz="2000" dirty="0"/>
            </a:br>
            <a:r>
              <a:rPr lang="it-IT" sz="2000" dirty="0"/>
              <a:t>Profeta con la Vergine ed il Bambino, </a:t>
            </a:r>
            <a:br>
              <a:rPr lang="it-IT" sz="2000" dirty="0"/>
            </a:br>
            <a:r>
              <a:rPr lang="it-IT" sz="2000" dirty="0"/>
              <a:t>2.0 sec. </a:t>
            </a:r>
            <a:br>
              <a:rPr lang="it-IT" sz="2000" dirty="0"/>
            </a:br>
            <a:r>
              <a:rPr lang="it-IT" sz="2000" dirty="0"/>
              <a:t>La più antica raffigurazione  di Maria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6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15923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Oranti, affresco, Catacombe di Proscilla, Roma</vt:lpstr>
      <vt:lpstr>Presentazione standard di PowerPoint</vt:lpstr>
      <vt:lpstr>Presentazione standard di PowerPoint</vt:lpstr>
      <vt:lpstr>Roma,  catacombe di Priscilla, Profeta con la Vergine ed il Bambino,  2.0 sec.  La più antica raffigurazione  di Maria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</cp:revision>
  <dcterms:created xsi:type="dcterms:W3CDTF">2022-03-18T21:23:11Z</dcterms:created>
  <dcterms:modified xsi:type="dcterms:W3CDTF">2022-03-18T21:24:06Z</dcterms:modified>
</cp:coreProperties>
</file>