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339" r:id="rId2"/>
    <p:sldId id="340" r:id="rId3"/>
    <p:sldId id="341" r:id="rId4"/>
    <p:sldId id="342" r:id="rId5"/>
    <p:sldId id="343" r:id="rId6"/>
    <p:sldId id="344" r:id="rId7"/>
    <p:sldId id="345" r:id="rId8"/>
    <p:sldId id="346" r:id="rId9"/>
  </p:sldIdLst>
  <p:sldSz cx="12192000" cy="6858000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 horzBarState="maximized">
    <p:restoredLeft sz="20016" autoAdjust="0"/>
    <p:restoredTop sz="94660"/>
  </p:normalViewPr>
  <p:slideViewPr>
    <p:cSldViewPr snapToGrid="0">
      <p:cViewPr varScale="1">
        <p:scale>
          <a:sx n="76" d="100"/>
          <a:sy n="76" d="100"/>
        </p:scale>
        <p:origin x="126" y="10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E56C08C7-F3B0-4041-9130-D5DC6E1E18C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C183027D-E3F3-4136-A358-F5919BD4E8D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B79B2CAA-116E-4AFB-AED3-ED978849AD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A8FE63-5C2B-4977-9914-A9009C727EED}" type="datetimeFigureOut">
              <a:rPr lang="it-IT" smtClean="0"/>
              <a:t>02/03/2022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5D8FCBAA-728E-4EF4-BCFD-263761EFC2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7BDC2039-C414-423C-97A5-C7A83E6D59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A6B805-A69B-43FC-B037-2091F81A6245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5011193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F645F2B9-4E57-4057-AB50-87E2979BE4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9BD37335-BCAD-4F4B-948A-35E8E0348A0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2E91E916-370E-477B-8FCD-3953066BD0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A8FE63-5C2B-4977-9914-A9009C727EED}" type="datetimeFigureOut">
              <a:rPr lang="it-IT" smtClean="0"/>
              <a:t>02/03/2022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65B7D007-5755-46F0-A776-6D8041CBCC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A5EBA59C-48C9-4559-9C70-E74E9B8017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A6B805-A69B-43FC-B037-2091F81A6245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9296062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>
            <a:extLst>
              <a:ext uri="{FF2B5EF4-FFF2-40B4-BE49-F238E27FC236}">
                <a16:creationId xmlns:a16="http://schemas.microsoft.com/office/drawing/2014/main" id="{678C675D-A28F-4686-ABA6-3D15079D146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2C7EE26A-C8D6-41A0-B6FC-6305BFACA23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A67515EE-0BD6-45E1-9802-AE3E595F19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A8FE63-5C2B-4977-9914-A9009C727EED}" type="datetimeFigureOut">
              <a:rPr lang="it-IT" smtClean="0"/>
              <a:t>02/03/2022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09972147-72C5-4A69-90C3-A0E251B560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A5036624-1188-4D95-B467-4563CF2553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A6B805-A69B-43FC-B037-2091F81A6245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6314798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A18EED84-01C1-4F3F-A2F1-B910365A33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E16CF37E-2B3E-4751-93E4-434DE7D8253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5E6E1DDF-ABD8-4849-9ACC-1C813E4254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A8FE63-5C2B-4977-9914-A9009C727EED}" type="datetimeFigureOut">
              <a:rPr lang="it-IT" smtClean="0"/>
              <a:t>02/03/2022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406A0F58-5204-4EF4-9EC2-B557015E08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1C8FD4BA-275B-4BAE-9957-A9CEB0A8EF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A6B805-A69B-43FC-B037-2091F81A6245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7445110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1AE9E478-BEB6-478A-85E6-15060983F9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7D77EAFA-F9E7-48C1-BD44-D797D5EF57E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29BAA53D-4814-4B01-AD73-8C8128F266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A8FE63-5C2B-4977-9914-A9009C727EED}" type="datetimeFigureOut">
              <a:rPr lang="it-IT" smtClean="0"/>
              <a:t>02/03/2022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6F188E40-5912-423C-965E-4A8A380178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F3096E37-C259-4ED4-95C9-A2E106645A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A6B805-A69B-43FC-B037-2091F81A6245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2132174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FB4AC1B8-E1EB-44E2-A4B9-25EDCF8BF7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2C919A4F-F23C-4402-BD43-644D7B83E5D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8CB8EA8C-2A59-40BE-BDDC-9A0D22425F2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5D60A2E1-9360-467C-91F0-E6021E4508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A8FE63-5C2B-4977-9914-A9009C727EED}" type="datetimeFigureOut">
              <a:rPr lang="it-IT" smtClean="0"/>
              <a:t>02/03/2022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DF2CDEE3-0E8D-4DBE-BB89-0D53E2A2D5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1DC08A10-E395-4DD1-926D-133720C41A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A6B805-A69B-43FC-B037-2091F81A6245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5627242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534537EE-5ECF-43CB-B3DC-19B84DD92A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377D4D38-7EA7-4E0E-AC58-3297428B7F1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5239995B-3B49-4851-92E5-5746E63D5F5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>
            <a:extLst>
              <a:ext uri="{FF2B5EF4-FFF2-40B4-BE49-F238E27FC236}">
                <a16:creationId xmlns:a16="http://schemas.microsoft.com/office/drawing/2014/main" id="{90916663-BA40-4BCF-A9D0-BE319795D58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6" name="Segnaposto contenuto 5">
            <a:extLst>
              <a:ext uri="{FF2B5EF4-FFF2-40B4-BE49-F238E27FC236}">
                <a16:creationId xmlns:a16="http://schemas.microsoft.com/office/drawing/2014/main" id="{A41C0752-F22A-4FE8-860F-5306786E033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" name="Segnaposto data 6">
            <a:extLst>
              <a:ext uri="{FF2B5EF4-FFF2-40B4-BE49-F238E27FC236}">
                <a16:creationId xmlns:a16="http://schemas.microsoft.com/office/drawing/2014/main" id="{C6925349-7B63-4053-BF25-813F467ED4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A8FE63-5C2B-4977-9914-A9009C727EED}" type="datetimeFigureOut">
              <a:rPr lang="it-IT" smtClean="0"/>
              <a:t>02/03/2022</a:t>
            </a:fld>
            <a:endParaRPr lang="it-IT"/>
          </a:p>
        </p:txBody>
      </p:sp>
      <p:sp>
        <p:nvSpPr>
          <p:cNvPr id="8" name="Segnaposto piè di pagina 7">
            <a:extLst>
              <a:ext uri="{FF2B5EF4-FFF2-40B4-BE49-F238E27FC236}">
                <a16:creationId xmlns:a16="http://schemas.microsoft.com/office/drawing/2014/main" id="{DDFE5FE2-C6C9-4221-B159-8194442957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>
            <a:extLst>
              <a:ext uri="{FF2B5EF4-FFF2-40B4-BE49-F238E27FC236}">
                <a16:creationId xmlns:a16="http://schemas.microsoft.com/office/drawing/2014/main" id="{E81DB318-14BD-4B1C-9775-5EA62EC768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A6B805-A69B-43FC-B037-2091F81A6245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7955466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68047EE9-D3BD-478D-9AB3-C69AF74080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data 2">
            <a:extLst>
              <a:ext uri="{FF2B5EF4-FFF2-40B4-BE49-F238E27FC236}">
                <a16:creationId xmlns:a16="http://schemas.microsoft.com/office/drawing/2014/main" id="{CB085D74-B585-4747-A11F-611D21BF26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A8FE63-5C2B-4977-9914-A9009C727EED}" type="datetimeFigureOut">
              <a:rPr lang="it-IT" smtClean="0"/>
              <a:t>02/03/2022</a:t>
            </a:fld>
            <a:endParaRPr lang="it-IT"/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757B6EDA-16A9-4F2C-AF9C-0F5182A22F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80B616E3-C9BB-4028-98D4-41E8CB32F1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A6B805-A69B-43FC-B037-2091F81A6245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9172247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>
            <a:extLst>
              <a:ext uri="{FF2B5EF4-FFF2-40B4-BE49-F238E27FC236}">
                <a16:creationId xmlns:a16="http://schemas.microsoft.com/office/drawing/2014/main" id="{D4E5E954-2D3B-48AD-9398-6388CDF250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A8FE63-5C2B-4977-9914-A9009C727EED}" type="datetimeFigureOut">
              <a:rPr lang="it-IT" smtClean="0"/>
              <a:t>02/03/2022</a:t>
            </a:fld>
            <a:endParaRPr lang="it-IT"/>
          </a:p>
        </p:txBody>
      </p:sp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id="{A87E798B-13AA-4C47-A584-B1AE939CFC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322A7BA4-61FE-47A8-942B-FBF33AA30B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A6B805-A69B-43FC-B037-2091F81A6245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2220591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091C6E90-F70A-461C-A89E-E98E102853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6A712983-CBF7-4FCA-BBEF-CFC09AB9C9C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3D33843E-1498-4CF8-B6E7-AAB5D906D29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C9F72B8D-5365-4AD6-92E2-93A40D17E2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A8FE63-5C2B-4977-9914-A9009C727EED}" type="datetimeFigureOut">
              <a:rPr lang="it-IT" smtClean="0"/>
              <a:t>02/03/2022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E425948B-4838-4597-A8F1-898D7DEAE6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1D0AA4B7-F5F8-4D97-973A-2FD9EE1738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A6B805-A69B-43FC-B037-2091F81A6245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0452941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F25F2CA4-D0B9-4E82-B9B9-61A10E41F1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immagine 2">
            <a:extLst>
              <a:ext uri="{FF2B5EF4-FFF2-40B4-BE49-F238E27FC236}">
                <a16:creationId xmlns:a16="http://schemas.microsoft.com/office/drawing/2014/main" id="{301EE02D-39AC-4A19-BD07-C4ECA092BE4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D12EC52C-E550-42EC-B46A-F15F02B8B99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A1303FA5-7909-4555-B892-B11F26A749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A8FE63-5C2B-4977-9914-A9009C727EED}" type="datetimeFigureOut">
              <a:rPr lang="it-IT" smtClean="0"/>
              <a:t>02/03/2022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7F020C17-4A06-4A6D-A46A-F5D83CE026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4C6640FB-E525-417E-8806-5B41E49F74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A6B805-A69B-43FC-B037-2091F81A6245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5438633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>
            <a:extLst>
              <a:ext uri="{FF2B5EF4-FFF2-40B4-BE49-F238E27FC236}">
                <a16:creationId xmlns:a16="http://schemas.microsoft.com/office/drawing/2014/main" id="{E511AC0D-060B-4D03-BEB7-CB2FCDA495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86BA134D-199F-4B9F-92AB-0C2F5FC7A3F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482510A9-CF61-4FA7-B3F7-857E9535F0B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A8FE63-5C2B-4977-9914-A9009C727EED}" type="datetimeFigureOut">
              <a:rPr lang="it-IT" smtClean="0"/>
              <a:t>02/03/2022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A8CB1492-F4B6-4E83-9F52-91DB928FAAE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A91A9888-83CD-4DBE-A413-262FEAB57A1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A6B805-A69B-43FC-B037-2091F81A6245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1635993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7516D5BB-14FC-480C-AA46-AF121E6349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Segnaposto contenuto 3">
            <a:extLst>
              <a:ext uri="{FF2B5EF4-FFF2-40B4-BE49-F238E27FC236}">
                <a16:creationId xmlns:a16="http://schemas.microsoft.com/office/drawing/2014/main" id="{AA086AC0-CF52-4989-AF32-F503E93EDD7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51435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556492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D2AC9B99-C9D3-4B59-84AD-1499BD1F9B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Segnaposto contenuto 3">
            <a:extLst>
              <a:ext uri="{FF2B5EF4-FFF2-40B4-BE49-F238E27FC236}">
                <a16:creationId xmlns:a16="http://schemas.microsoft.com/office/drawing/2014/main" id="{9922867C-B6D9-41B6-8F83-4E092A53495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029101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900956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DF496824-E498-463F-9697-8CA3591C67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Segnaposto contenuto 3">
            <a:extLst>
              <a:ext uri="{FF2B5EF4-FFF2-40B4-BE49-F238E27FC236}">
                <a16:creationId xmlns:a16="http://schemas.microsoft.com/office/drawing/2014/main" id="{3BEB8A27-C4C7-4D6F-A4D2-28F5FA25F00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-1" y="0"/>
            <a:ext cx="784178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460822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3276A17E-E46B-4C59-9B2D-1E0F978C88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Segnaposto contenuto 3">
            <a:extLst>
              <a:ext uri="{FF2B5EF4-FFF2-40B4-BE49-F238E27FC236}">
                <a16:creationId xmlns:a16="http://schemas.microsoft.com/office/drawing/2014/main" id="{DACDB1DF-3756-496F-BCD1-E4680A5AECF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-1" y="0"/>
            <a:ext cx="740071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84799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A5BC3394-2B01-43B6-B9E9-1B47C12584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Segnaposto contenuto 3">
            <a:extLst>
              <a:ext uri="{FF2B5EF4-FFF2-40B4-BE49-F238E27FC236}">
                <a16:creationId xmlns:a16="http://schemas.microsoft.com/office/drawing/2014/main" id="{B919612F-8B47-427A-B1C5-18488452596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-1" y="0"/>
            <a:ext cx="537781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967753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A84AC4A2-03CD-4530-8670-0DF0CBC22F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Segnaposto contenuto 3">
            <a:extLst>
              <a:ext uri="{FF2B5EF4-FFF2-40B4-BE49-F238E27FC236}">
                <a16:creationId xmlns:a16="http://schemas.microsoft.com/office/drawing/2014/main" id="{B0886BC1-643E-422D-B722-18C49D0C3E0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0162321" cy="6946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263914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D6AA3FE8-1714-4D61-9CD1-4B0F93D889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Segnaposto contenuto 3">
            <a:extLst>
              <a:ext uri="{FF2B5EF4-FFF2-40B4-BE49-F238E27FC236}">
                <a16:creationId xmlns:a16="http://schemas.microsoft.com/office/drawing/2014/main" id="{01866663-BBA3-497A-B9AA-EB161250AF1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-1" y="0"/>
            <a:ext cx="518921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658882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981E0680-68B4-4C65-A329-760F816698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Segnaposto contenuto 3">
            <a:extLst>
              <a:ext uri="{FF2B5EF4-FFF2-40B4-BE49-F238E27FC236}">
                <a16:creationId xmlns:a16="http://schemas.microsoft.com/office/drawing/2014/main" id="{5050D76A-F32E-4494-A2C6-E4B73C58D2E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481667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4210000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Widescreen</PresentationFormat>
  <Paragraphs>0</Paragraphs>
  <Slides>8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3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8</vt:i4>
      </vt:variant>
    </vt:vector>
  </HeadingPairs>
  <TitlesOfParts>
    <vt:vector size="12" baseType="lpstr">
      <vt:lpstr>Arial</vt:lpstr>
      <vt:lpstr>Calibri</vt:lpstr>
      <vt:lpstr>Calibri Light</vt:lpstr>
      <vt:lpstr>Tema di Office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Secondo Brunelli</dc:creator>
  <cp:lastModifiedBy>Secondo Brunelli</cp:lastModifiedBy>
  <cp:revision>3</cp:revision>
  <dcterms:created xsi:type="dcterms:W3CDTF">2022-03-02T21:46:25Z</dcterms:created>
  <dcterms:modified xsi:type="dcterms:W3CDTF">2022-03-02T21:52:34Z</dcterms:modified>
</cp:coreProperties>
</file>