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7" r:id="rId2"/>
    <p:sldId id="348" r:id="rId3"/>
    <p:sldId id="349" r:id="rId4"/>
    <p:sldId id="350" r:id="rId5"/>
    <p:sldId id="351" r:id="rId6"/>
    <p:sldId id="352" r:id="rId7"/>
    <p:sldId id="353" r:id="rId8"/>
    <p:sldId id="354" r:id="rId9"/>
    <p:sldId id="355" r:id="rId10"/>
    <p:sldId id="356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5475EB-051A-417F-9EAA-33A01C41D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A883B2D-A766-48B6-802B-48D88DF37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BC1950-9042-4641-9D1F-2E46A0D56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A214-A5F4-4D7C-B14E-3457848447ED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1BBA42-371E-4EA0-AD17-609709F69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A40EDF-8DDB-47DD-959A-99464E090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1FB8A-D722-48AA-BBE7-24DF3A288D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8489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D5535C-5FC6-4FD5-961D-E42795E08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3DB0AD9-51CC-45E6-A07F-551A41881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92C128-CC3D-4E10-8FC7-876301459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A214-A5F4-4D7C-B14E-3457848447ED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464792-A4A3-4D00-9AE6-B4BEDEC73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664F63-BAFB-495F-A92F-42D118336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1FB8A-D722-48AA-BBE7-24DF3A288D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297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93405EC-E335-44E6-B748-1D692A248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5E62154-D315-435D-9A23-4E91CE9BA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CC4F08-C392-45D0-B2E9-811FCBBD1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A214-A5F4-4D7C-B14E-3457848447ED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2C3377-F1B8-460D-A108-3E627F7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6E0015-350D-4211-8058-EA0DBB872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1FB8A-D722-48AA-BBE7-24DF3A288D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0283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AD1ED3-5CED-4ECF-8ACD-C0F50DC1F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221FB2-8CAE-421E-A0A4-F8DC9983E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8FBF460-94F2-48F5-83C2-D78B71038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A214-A5F4-4D7C-B14E-3457848447ED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ABBEDB-3BDD-4CEB-BF4E-08D4FE0D5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0FFAB8-246C-4E3A-9702-5CAFFF820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1FB8A-D722-48AA-BBE7-24DF3A288D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8259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246342-9E7D-4FA6-8D4D-6118E4795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9C801E-BB42-4334-8D09-5690B936A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5304F7-E6AA-461D-9B9B-9A1093A37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A214-A5F4-4D7C-B14E-3457848447ED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328CD6-74CC-4BCE-8B76-1C32DC667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B8C25DD-D73C-4B9F-9125-F4ACEC7B0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1FB8A-D722-48AA-BBE7-24DF3A288D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4391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BA7F03-E021-4293-A094-3AE43560C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F275CE-92B7-4E7F-B445-4BA28B9B97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4755E9C-1191-49FA-A928-F465996CB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B1287E2-55E8-448D-91C0-8416C5282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A214-A5F4-4D7C-B14E-3457848447ED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1DF3B5-1407-46FB-9049-BEFF2E54E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7B8F8E1-9C9C-40C8-8F8E-59232E9A0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1FB8A-D722-48AA-BBE7-24DF3A288D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4042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AD5321-4B9A-4DC7-ACAE-E6660F60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D8EBAE-249E-41D3-8CDB-2798A6A2B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4687441-E8DE-41F1-9304-BDF020979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3680CAE-90D8-4DEF-B755-505FEC6F67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EB70591-3DC8-4068-AEB7-BB305C42C5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AAA70BB-418D-46A9-9D16-FE9B726EA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A214-A5F4-4D7C-B14E-3457848447ED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2AC5B5E-80FA-4EB2-9B38-1E388A0A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59D2694-BA0F-498C-8B18-A3A9EFB38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1FB8A-D722-48AA-BBE7-24DF3A288D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0688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4190D5-8EFB-4E38-A3B0-FA0BDD572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9578079-38A6-4404-BC07-78C5433E1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A214-A5F4-4D7C-B14E-3457848447ED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7085027-989B-499C-B29F-A2B110F0D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3D47B86-5383-4407-A1E2-D332C6733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1FB8A-D722-48AA-BBE7-24DF3A288D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7204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1026193-0AD3-46C1-AE5B-AEAF83430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A214-A5F4-4D7C-B14E-3457848447ED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14862F9-3595-4AF4-A1D1-B49234F3E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9EBA3AB-C8EE-4A0C-8B68-75E6CD566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1FB8A-D722-48AA-BBE7-24DF3A288D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7216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175348-373B-4D8B-9564-4BF35CD22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EC4A97-8EC2-4D7A-8872-C295A4FE0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A705D8A-42E2-426A-B6E6-A6D3A2CEA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AE1630B-9DB4-4FC6-8C03-D3797ABD8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A214-A5F4-4D7C-B14E-3457848447ED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A5A3708-1A4E-4127-86D3-58B27AFBF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C2A7C72-9040-40B4-9D01-5C18AFE19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1FB8A-D722-48AA-BBE7-24DF3A288D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4165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290BD6-FC55-4D61-A257-AA8931441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620DD6A-9F77-4538-A396-A67418EEA1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50F8294-26A0-492F-B5A7-59A24AE01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B0774A3-8FBC-4A67-A00B-DB856F937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A214-A5F4-4D7C-B14E-3457848447ED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B493CC4-68BD-49D0-AD11-BD4C5F42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63C999D-F263-4CE6-AEB6-8C00871FE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1FB8A-D722-48AA-BBE7-24DF3A288D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289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35181F6-500E-4D25-9B29-60EE7E48A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4BEF4B5-4CE8-41A0-BFE8-0F84CD857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FB7B85-29F5-4312-B699-6ED6305BF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FA214-A5F4-4D7C-B14E-3457848447ED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8E0813-D9AD-4548-A720-DCC1A9F86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3401D7-B986-40DE-996B-44F414313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1FB8A-D722-48AA-BBE7-24DF3A288D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6049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314E5D-FCAD-4363-83A4-9BFD329A1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554A8E5-D2FB-49C4-B221-3248CBB9E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3" y="0"/>
            <a:ext cx="9604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91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363370-BF27-40EB-8886-1FE80C764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E7C998C-CCCA-48FF-8F39-F19167483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7277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6BEEDA-2B46-436B-9F41-BC03BC2FD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632FF25-D96D-450B-ABD6-AC28E2957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91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86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84B97B-61E4-475A-9301-3D88A5043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D433BBF-519F-4051-B5C5-2EE88330C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534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96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5A818E-1D77-4C1E-BAC7-4AE8E1E2B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700BFE7-310B-4FC4-8ECD-CF6050B4A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452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90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77659F-2609-4B84-A119-D56F9247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C48726D-F133-40D7-8087-25981B414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050"/>
            <a:ext cx="9742094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05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A913E5-D23E-4F9F-8A3A-3D30B472A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1830BBE-0ABC-4BE2-A805-E83764308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764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79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B88353-B731-4B98-8133-1A29F1479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ECF0EA7-1009-4CB2-AEAD-5976C65C3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986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67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F76289-6822-4009-BECC-3E257E084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1506485-1226-4E50-831D-A1B8C57D6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638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76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C86602-4C65-44EB-9A9B-A5B8897E9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091344B-E2C5-4D46-A621-621E435CF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51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065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CATACOMBE DI SAN SEBASTIANO</dc:title>
  <dc:creator>Secondo Brunelli</dc:creator>
  <cp:lastModifiedBy>Secondo Brunelli</cp:lastModifiedBy>
  <cp:revision>2</cp:revision>
  <dcterms:created xsi:type="dcterms:W3CDTF">2022-03-01T15:52:08Z</dcterms:created>
  <dcterms:modified xsi:type="dcterms:W3CDTF">2022-03-02T21:47:45Z</dcterms:modified>
</cp:coreProperties>
</file>