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condo Brunelli" userId="1361646665bb41ba" providerId="LiveId" clId="{2355B568-29FE-436C-B3B0-71BDE941DF68}"/>
    <pc:docChg chg="undo custSel addSld delSld modSld">
      <pc:chgData name="Secondo Brunelli" userId="1361646665bb41ba" providerId="LiveId" clId="{2355B568-29FE-436C-B3B0-71BDE941DF68}" dt="2022-02-27T23:02:37.118" v="2297" actId="20577"/>
      <pc:docMkLst>
        <pc:docMk/>
      </pc:docMkLst>
      <pc:sldChg chg="addSp delSp modSp new mod">
        <pc:chgData name="Secondo Brunelli" userId="1361646665bb41ba" providerId="LiveId" clId="{2355B568-29FE-436C-B3B0-71BDE941DF68}" dt="2022-02-27T17:47:40.801" v="194" actId="20577"/>
        <pc:sldMkLst>
          <pc:docMk/>
          <pc:sldMk cId="3903756485" sldId="263"/>
        </pc:sldMkLst>
        <pc:spChg chg="mod">
          <ac:chgData name="Secondo Brunelli" userId="1361646665bb41ba" providerId="LiveId" clId="{2355B568-29FE-436C-B3B0-71BDE941DF68}" dt="2022-02-27T17:47:40.801" v="194" actId="20577"/>
          <ac:spMkLst>
            <pc:docMk/>
            <pc:sldMk cId="3903756485" sldId="263"/>
            <ac:spMk id="2" creationId="{C43A346D-143E-4CD1-830A-8740B75C6826}"/>
          </ac:spMkLst>
        </pc:spChg>
        <pc:spChg chg="del">
          <ac:chgData name="Secondo Brunelli" userId="1361646665bb41ba" providerId="LiveId" clId="{2355B568-29FE-436C-B3B0-71BDE941DF68}" dt="2022-02-27T17:41:49.193" v="1"/>
          <ac:spMkLst>
            <pc:docMk/>
            <pc:sldMk cId="3903756485" sldId="263"/>
            <ac:spMk id="3" creationId="{47993945-B25D-4002-AF4E-3FF573906412}"/>
          </ac:spMkLst>
        </pc:spChg>
        <pc:picChg chg="add mod">
          <ac:chgData name="Secondo Brunelli" userId="1361646665bb41ba" providerId="LiveId" clId="{2355B568-29FE-436C-B3B0-71BDE941DF68}" dt="2022-02-27T17:41:56.445" v="3" actId="14100"/>
          <ac:picMkLst>
            <pc:docMk/>
            <pc:sldMk cId="3903756485" sldId="263"/>
            <ac:picMk id="4" creationId="{8CE18546-218A-4656-A72F-B40265FE058D}"/>
          </ac:picMkLst>
        </pc:picChg>
      </pc:sldChg>
      <pc:sldChg chg="addSp delSp modSp new mod">
        <pc:chgData name="Secondo Brunelli" userId="1361646665bb41ba" providerId="LiveId" clId="{2355B568-29FE-436C-B3B0-71BDE941DF68}" dt="2022-02-27T17:44:50.196" v="85" actId="20577"/>
        <pc:sldMkLst>
          <pc:docMk/>
          <pc:sldMk cId="162824607" sldId="264"/>
        </pc:sldMkLst>
        <pc:spChg chg="mod">
          <ac:chgData name="Secondo Brunelli" userId="1361646665bb41ba" providerId="LiveId" clId="{2355B568-29FE-436C-B3B0-71BDE941DF68}" dt="2022-02-27T17:44:50.196" v="85" actId="20577"/>
          <ac:spMkLst>
            <pc:docMk/>
            <pc:sldMk cId="162824607" sldId="264"/>
            <ac:spMk id="2" creationId="{5348642D-6B53-4DBE-A948-760ACD0448AE}"/>
          </ac:spMkLst>
        </pc:spChg>
        <pc:spChg chg="del">
          <ac:chgData name="Secondo Brunelli" userId="1361646665bb41ba" providerId="LiveId" clId="{2355B568-29FE-436C-B3B0-71BDE941DF68}" dt="2022-02-27T17:43:14.441" v="5"/>
          <ac:spMkLst>
            <pc:docMk/>
            <pc:sldMk cId="162824607" sldId="264"/>
            <ac:spMk id="3" creationId="{E2B65385-4C9F-4E92-8047-8C478BA68A81}"/>
          </ac:spMkLst>
        </pc:spChg>
        <pc:picChg chg="add mod">
          <ac:chgData name="Secondo Brunelli" userId="1361646665bb41ba" providerId="LiveId" clId="{2355B568-29FE-436C-B3B0-71BDE941DF68}" dt="2022-02-27T17:43:20.536" v="7" actId="14100"/>
          <ac:picMkLst>
            <pc:docMk/>
            <pc:sldMk cId="162824607" sldId="264"/>
            <ac:picMk id="4" creationId="{2E6A1336-0846-427B-AF91-01851EE2F304}"/>
          </ac:picMkLst>
        </pc:picChg>
      </pc:sldChg>
      <pc:sldChg chg="addSp delSp modSp new mod">
        <pc:chgData name="Secondo Brunelli" userId="1361646665bb41ba" providerId="LiveId" clId="{2355B568-29FE-436C-B3B0-71BDE941DF68}" dt="2022-02-27T17:49:18.084" v="306" actId="1076"/>
        <pc:sldMkLst>
          <pc:docMk/>
          <pc:sldMk cId="1479667014" sldId="265"/>
        </pc:sldMkLst>
        <pc:spChg chg="mod">
          <ac:chgData name="Secondo Brunelli" userId="1361646665bb41ba" providerId="LiveId" clId="{2355B568-29FE-436C-B3B0-71BDE941DF68}" dt="2022-02-27T17:49:09.026" v="304" actId="20577"/>
          <ac:spMkLst>
            <pc:docMk/>
            <pc:sldMk cId="1479667014" sldId="265"/>
            <ac:spMk id="2" creationId="{5D8B84F0-AB0B-43F2-9BDB-F2554532B620}"/>
          </ac:spMkLst>
        </pc:spChg>
        <pc:spChg chg="del">
          <ac:chgData name="Secondo Brunelli" userId="1361646665bb41ba" providerId="LiveId" clId="{2355B568-29FE-436C-B3B0-71BDE941DF68}" dt="2022-02-27T17:47:49.003" v="196"/>
          <ac:spMkLst>
            <pc:docMk/>
            <pc:sldMk cId="1479667014" sldId="265"/>
            <ac:spMk id="3" creationId="{EBF2D284-25AA-43F3-BE5F-789DC16A8A3E}"/>
          </ac:spMkLst>
        </pc:spChg>
        <pc:picChg chg="add mod">
          <ac:chgData name="Secondo Brunelli" userId="1361646665bb41ba" providerId="LiveId" clId="{2355B568-29FE-436C-B3B0-71BDE941DF68}" dt="2022-02-27T17:49:18.084" v="306" actId="1076"/>
          <ac:picMkLst>
            <pc:docMk/>
            <pc:sldMk cId="1479667014" sldId="265"/>
            <ac:picMk id="4" creationId="{720C1700-BCB5-4081-B55A-7959A69CFF3A}"/>
          </ac:picMkLst>
        </pc:picChg>
      </pc:sldChg>
      <pc:sldChg chg="addSp delSp modSp new mod">
        <pc:chgData name="Secondo Brunelli" userId="1361646665bb41ba" providerId="LiveId" clId="{2355B568-29FE-436C-B3B0-71BDE941DF68}" dt="2022-02-27T17:52:23.724" v="413" actId="1076"/>
        <pc:sldMkLst>
          <pc:docMk/>
          <pc:sldMk cId="1964873191" sldId="266"/>
        </pc:sldMkLst>
        <pc:spChg chg="mod">
          <ac:chgData name="Secondo Brunelli" userId="1361646665bb41ba" providerId="LiveId" clId="{2355B568-29FE-436C-B3B0-71BDE941DF68}" dt="2022-02-27T17:52:16.135" v="411" actId="20577"/>
          <ac:spMkLst>
            <pc:docMk/>
            <pc:sldMk cId="1964873191" sldId="266"/>
            <ac:spMk id="2" creationId="{BF001BCB-A3AB-4FBD-9D02-AC9C0E68D63B}"/>
          </ac:spMkLst>
        </pc:spChg>
        <pc:spChg chg="del">
          <ac:chgData name="Secondo Brunelli" userId="1361646665bb41ba" providerId="LiveId" clId="{2355B568-29FE-436C-B3B0-71BDE941DF68}" dt="2022-02-27T17:50:42.246" v="308"/>
          <ac:spMkLst>
            <pc:docMk/>
            <pc:sldMk cId="1964873191" sldId="266"/>
            <ac:spMk id="3" creationId="{D40E73FD-208B-4EA7-BE06-5B6FD90CC8EB}"/>
          </ac:spMkLst>
        </pc:spChg>
        <pc:picChg chg="add mod">
          <ac:chgData name="Secondo Brunelli" userId="1361646665bb41ba" providerId="LiveId" clId="{2355B568-29FE-436C-B3B0-71BDE941DF68}" dt="2022-02-27T17:52:23.724" v="413" actId="1076"/>
          <ac:picMkLst>
            <pc:docMk/>
            <pc:sldMk cId="1964873191" sldId="266"/>
            <ac:picMk id="4" creationId="{3B762356-AD8F-4D82-90A4-ED70B32700B7}"/>
          </ac:picMkLst>
        </pc:picChg>
      </pc:sldChg>
      <pc:sldChg chg="addSp delSp modSp new mod">
        <pc:chgData name="Secondo Brunelli" userId="1361646665bb41ba" providerId="LiveId" clId="{2355B568-29FE-436C-B3B0-71BDE941DF68}" dt="2022-02-27T21:18:52.701" v="471" actId="20577"/>
        <pc:sldMkLst>
          <pc:docMk/>
          <pc:sldMk cId="3232171086" sldId="267"/>
        </pc:sldMkLst>
        <pc:spChg chg="mod">
          <ac:chgData name="Secondo Brunelli" userId="1361646665bb41ba" providerId="LiveId" clId="{2355B568-29FE-436C-B3B0-71BDE941DF68}" dt="2022-02-27T21:18:52.701" v="471" actId="20577"/>
          <ac:spMkLst>
            <pc:docMk/>
            <pc:sldMk cId="3232171086" sldId="267"/>
            <ac:spMk id="2" creationId="{251B6DFB-D30E-4748-9A65-E7149A6A1615}"/>
          </ac:spMkLst>
        </pc:spChg>
        <pc:spChg chg="del">
          <ac:chgData name="Secondo Brunelli" userId="1361646665bb41ba" providerId="LiveId" clId="{2355B568-29FE-436C-B3B0-71BDE941DF68}" dt="2022-02-27T21:13:46.939" v="415"/>
          <ac:spMkLst>
            <pc:docMk/>
            <pc:sldMk cId="3232171086" sldId="267"/>
            <ac:spMk id="3" creationId="{B614AD0A-FB2F-4FB1-B418-B4AE9A3BE084}"/>
          </ac:spMkLst>
        </pc:spChg>
        <pc:picChg chg="add mod">
          <ac:chgData name="Secondo Brunelli" userId="1361646665bb41ba" providerId="LiveId" clId="{2355B568-29FE-436C-B3B0-71BDE941DF68}" dt="2022-02-27T21:15:17.668" v="422" actId="14100"/>
          <ac:picMkLst>
            <pc:docMk/>
            <pc:sldMk cId="3232171086" sldId="267"/>
            <ac:picMk id="4" creationId="{11341301-19F4-42D5-9A30-C631D039E1F4}"/>
          </ac:picMkLst>
        </pc:picChg>
      </pc:sldChg>
      <pc:sldChg chg="addSp delSp modSp new mod">
        <pc:chgData name="Secondo Brunelli" userId="1361646665bb41ba" providerId="LiveId" clId="{2355B568-29FE-436C-B3B0-71BDE941DF68}" dt="2022-02-27T21:20:26.924" v="504" actId="1076"/>
        <pc:sldMkLst>
          <pc:docMk/>
          <pc:sldMk cId="1252255577" sldId="268"/>
        </pc:sldMkLst>
        <pc:spChg chg="mod">
          <ac:chgData name="Secondo Brunelli" userId="1361646665bb41ba" providerId="LiveId" clId="{2355B568-29FE-436C-B3B0-71BDE941DF68}" dt="2022-02-27T21:19:43.544" v="500" actId="20577"/>
          <ac:spMkLst>
            <pc:docMk/>
            <pc:sldMk cId="1252255577" sldId="268"/>
            <ac:spMk id="2" creationId="{5C5FE32E-6FE5-414A-8FB2-FCD3CC6C7DBB}"/>
          </ac:spMkLst>
        </pc:spChg>
        <pc:spChg chg="del">
          <ac:chgData name="Secondo Brunelli" userId="1361646665bb41ba" providerId="LiveId" clId="{2355B568-29FE-436C-B3B0-71BDE941DF68}" dt="2022-02-27T21:20:15.523" v="501"/>
          <ac:spMkLst>
            <pc:docMk/>
            <pc:sldMk cId="1252255577" sldId="268"/>
            <ac:spMk id="3" creationId="{10EC91BF-6496-4236-93B9-063367FCA611}"/>
          </ac:spMkLst>
        </pc:spChg>
        <pc:picChg chg="add mod">
          <ac:chgData name="Secondo Brunelli" userId="1361646665bb41ba" providerId="LiveId" clId="{2355B568-29FE-436C-B3B0-71BDE941DF68}" dt="2022-02-27T21:20:26.924" v="504" actId="1076"/>
          <ac:picMkLst>
            <pc:docMk/>
            <pc:sldMk cId="1252255577" sldId="268"/>
            <ac:picMk id="4" creationId="{12C7FE9C-5EA9-4E6F-B6CE-AF93F241D1CA}"/>
          </ac:picMkLst>
        </pc:picChg>
      </pc:sldChg>
      <pc:sldChg chg="addSp delSp modSp new mod">
        <pc:chgData name="Secondo Brunelli" userId="1361646665bb41ba" providerId="LiveId" clId="{2355B568-29FE-436C-B3B0-71BDE941DF68}" dt="2022-02-27T21:22:50.368" v="562" actId="20577"/>
        <pc:sldMkLst>
          <pc:docMk/>
          <pc:sldMk cId="1934258507" sldId="269"/>
        </pc:sldMkLst>
        <pc:spChg chg="mod">
          <ac:chgData name="Secondo Brunelli" userId="1361646665bb41ba" providerId="LiveId" clId="{2355B568-29FE-436C-B3B0-71BDE941DF68}" dt="2022-02-27T21:22:50.368" v="562" actId="20577"/>
          <ac:spMkLst>
            <pc:docMk/>
            <pc:sldMk cId="1934258507" sldId="269"/>
            <ac:spMk id="2" creationId="{87CA9A6E-2C60-4FF3-8D60-F7FD22978842}"/>
          </ac:spMkLst>
        </pc:spChg>
        <pc:spChg chg="del">
          <ac:chgData name="Secondo Brunelli" userId="1361646665bb41ba" providerId="LiveId" clId="{2355B568-29FE-436C-B3B0-71BDE941DF68}" dt="2022-02-27T21:20:57.414" v="506"/>
          <ac:spMkLst>
            <pc:docMk/>
            <pc:sldMk cId="1934258507" sldId="269"/>
            <ac:spMk id="3" creationId="{B0492894-3FFB-4276-8667-BD2E14C3443C}"/>
          </ac:spMkLst>
        </pc:spChg>
        <pc:picChg chg="add mod">
          <ac:chgData name="Secondo Brunelli" userId="1361646665bb41ba" providerId="LiveId" clId="{2355B568-29FE-436C-B3B0-71BDE941DF68}" dt="2022-02-27T21:21:51.300" v="511" actId="14100"/>
          <ac:picMkLst>
            <pc:docMk/>
            <pc:sldMk cId="1934258507" sldId="269"/>
            <ac:picMk id="4" creationId="{0A0092B1-B72D-4DC8-8F09-5AE61C5FC8E3}"/>
          </ac:picMkLst>
        </pc:picChg>
      </pc:sldChg>
      <pc:sldChg chg="addSp delSp modSp new mod">
        <pc:chgData name="Secondo Brunelli" userId="1361646665bb41ba" providerId="LiveId" clId="{2355B568-29FE-436C-B3B0-71BDE941DF68}" dt="2022-02-27T21:24:32.144" v="617" actId="14100"/>
        <pc:sldMkLst>
          <pc:docMk/>
          <pc:sldMk cId="1536879932" sldId="270"/>
        </pc:sldMkLst>
        <pc:spChg chg="mod">
          <ac:chgData name="Secondo Brunelli" userId="1361646665bb41ba" providerId="LiveId" clId="{2355B568-29FE-436C-B3B0-71BDE941DF68}" dt="2022-02-27T21:24:00.501" v="614" actId="20577"/>
          <ac:spMkLst>
            <pc:docMk/>
            <pc:sldMk cId="1536879932" sldId="270"/>
            <ac:spMk id="2" creationId="{C7046F0F-1CED-4249-A3F3-B910BD7EE5CC}"/>
          </ac:spMkLst>
        </pc:spChg>
        <pc:spChg chg="del">
          <ac:chgData name="Secondo Brunelli" userId="1361646665bb41ba" providerId="LiveId" clId="{2355B568-29FE-436C-B3B0-71BDE941DF68}" dt="2022-02-27T21:24:21.975" v="615"/>
          <ac:spMkLst>
            <pc:docMk/>
            <pc:sldMk cId="1536879932" sldId="270"/>
            <ac:spMk id="3" creationId="{E8A654BA-429B-41B2-B25F-9B6986E6B6F7}"/>
          </ac:spMkLst>
        </pc:spChg>
        <pc:picChg chg="add mod">
          <ac:chgData name="Secondo Brunelli" userId="1361646665bb41ba" providerId="LiveId" clId="{2355B568-29FE-436C-B3B0-71BDE941DF68}" dt="2022-02-27T21:24:32.144" v="617" actId="14100"/>
          <ac:picMkLst>
            <pc:docMk/>
            <pc:sldMk cId="1536879932" sldId="270"/>
            <ac:picMk id="4" creationId="{A0665420-09A2-4C27-B560-4B547E968168}"/>
          </ac:picMkLst>
        </pc:picChg>
      </pc:sldChg>
      <pc:sldChg chg="addSp delSp modSp new mod">
        <pc:chgData name="Secondo Brunelli" userId="1361646665bb41ba" providerId="LiveId" clId="{2355B568-29FE-436C-B3B0-71BDE941DF68}" dt="2022-02-27T21:26:42.089" v="629" actId="1076"/>
        <pc:sldMkLst>
          <pc:docMk/>
          <pc:sldMk cId="3457994587" sldId="271"/>
        </pc:sldMkLst>
        <pc:spChg chg="mod">
          <ac:chgData name="Secondo Brunelli" userId="1361646665bb41ba" providerId="LiveId" clId="{2355B568-29FE-436C-B3B0-71BDE941DF68}" dt="2022-02-27T21:25:37.698" v="625" actId="27636"/>
          <ac:spMkLst>
            <pc:docMk/>
            <pc:sldMk cId="3457994587" sldId="271"/>
            <ac:spMk id="2" creationId="{FD5930BD-A853-4145-8947-B87DA75B2210}"/>
          </ac:spMkLst>
        </pc:spChg>
        <pc:spChg chg="del">
          <ac:chgData name="Secondo Brunelli" userId="1361646665bb41ba" providerId="LiveId" clId="{2355B568-29FE-436C-B3B0-71BDE941DF68}" dt="2022-02-27T21:26:32.582" v="626"/>
          <ac:spMkLst>
            <pc:docMk/>
            <pc:sldMk cId="3457994587" sldId="271"/>
            <ac:spMk id="3" creationId="{412FF1C9-A7E1-45B1-9E29-03677C656F2C}"/>
          </ac:spMkLst>
        </pc:spChg>
        <pc:picChg chg="add mod">
          <ac:chgData name="Secondo Brunelli" userId="1361646665bb41ba" providerId="LiveId" clId="{2355B568-29FE-436C-B3B0-71BDE941DF68}" dt="2022-02-27T21:26:42.089" v="629" actId="1076"/>
          <ac:picMkLst>
            <pc:docMk/>
            <pc:sldMk cId="3457994587" sldId="271"/>
            <ac:picMk id="4" creationId="{D65FE13C-C282-4E01-A0A3-5308D43F0D58}"/>
          </ac:picMkLst>
        </pc:picChg>
      </pc:sldChg>
      <pc:sldChg chg="addSp delSp modSp new mod">
        <pc:chgData name="Secondo Brunelli" userId="1361646665bb41ba" providerId="LiveId" clId="{2355B568-29FE-436C-B3B0-71BDE941DF68}" dt="2022-02-27T21:29:15.168" v="693" actId="14100"/>
        <pc:sldMkLst>
          <pc:docMk/>
          <pc:sldMk cId="47053882" sldId="272"/>
        </pc:sldMkLst>
        <pc:spChg chg="mod">
          <ac:chgData name="Secondo Brunelli" userId="1361646665bb41ba" providerId="LiveId" clId="{2355B568-29FE-436C-B3B0-71BDE941DF68}" dt="2022-02-27T21:28:35.578" v="690" actId="20577"/>
          <ac:spMkLst>
            <pc:docMk/>
            <pc:sldMk cId="47053882" sldId="272"/>
            <ac:spMk id="2" creationId="{D8929DF3-8E61-45DB-96C1-FC3234A0492C}"/>
          </ac:spMkLst>
        </pc:spChg>
        <pc:spChg chg="del">
          <ac:chgData name="Secondo Brunelli" userId="1361646665bb41ba" providerId="LiveId" clId="{2355B568-29FE-436C-B3B0-71BDE941DF68}" dt="2022-02-27T21:28:51.448" v="691"/>
          <ac:spMkLst>
            <pc:docMk/>
            <pc:sldMk cId="47053882" sldId="272"/>
            <ac:spMk id="3" creationId="{B1773B35-6E21-42F7-8EC4-B0449115A57A}"/>
          </ac:spMkLst>
        </pc:spChg>
        <pc:picChg chg="add mod">
          <ac:chgData name="Secondo Brunelli" userId="1361646665bb41ba" providerId="LiveId" clId="{2355B568-29FE-436C-B3B0-71BDE941DF68}" dt="2022-02-27T21:29:15.168" v="693" actId="14100"/>
          <ac:picMkLst>
            <pc:docMk/>
            <pc:sldMk cId="47053882" sldId="272"/>
            <ac:picMk id="4" creationId="{7C91FD99-8B1F-4514-AE46-FF65FEB1FAB9}"/>
          </ac:picMkLst>
        </pc:picChg>
      </pc:sldChg>
      <pc:sldChg chg="addSp delSp modSp new mod">
        <pc:chgData name="Secondo Brunelli" userId="1361646665bb41ba" providerId="LiveId" clId="{2355B568-29FE-436C-B3B0-71BDE941DF68}" dt="2022-02-27T21:32:38.708" v="746" actId="14100"/>
        <pc:sldMkLst>
          <pc:docMk/>
          <pc:sldMk cId="1447112895" sldId="273"/>
        </pc:sldMkLst>
        <pc:spChg chg="mod">
          <ac:chgData name="Secondo Brunelli" userId="1361646665bb41ba" providerId="LiveId" clId="{2355B568-29FE-436C-B3B0-71BDE941DF68}" dt="2022-02-27T21:32:38.708" v="746" actId="14100"/>
          <ac:spMkLst>
            <pc:docMk/>
            <pc:sldMk cId="1447112895" sldId="273"/>
            <ac:spMk id="2" creationId="{D451F21B-18EA-44A1-9547-8D0AC556ED9C}"/>
          </ac:spMkLst>
        </pc:spChg>
        <pc:spChg chg="del">
          <ac:chgData name="Secondo Brunelli" userId="1361646665bb41ba" providerId="LiveId" clId="{2355B568-29FE-436C-B3B0-71BDE941DF68}" dt="2022-02-27T21:32:15.111" v="741"/>
          <ac:spMkLst>
            <pc:docMk/>
            <pc:sldMk cId="1447112895" sldId="273"/>
            <ac:spMk id="3" creationId="{94BFC029-E7D4-4751-AACB-0D1D3A8043DE}"/>
          </ac:spMkLst>
        </pc:spChg>
        <pc:picChg chg="add mod">
          <ac:chgData name="Secondo Brunelli" userId="1361646665bb41ba" providerId="LiveId" clId="{2355B568-29FE-436C-B3B0-71BDE941DF68}" dt="2022-02-27T21:32:30.316" v="744" actId="14100"/>
          <ac:picMkLst>
            <pc:docMk/>
            <pc:sldMk cId="1447112895" sldId="273"/>
            <ac:picMk id="4" creationId="{5D7B8606-0E49-4C42-B750-B2246C41D748}"/>
          </ac:picMkLst>
        </pc:picChg>
      </pc:sldChg>
      <pc:sldChg chg="addSp delSp modSp new mod">
        <pc:chgData name="Secondo Brunelli" userId="1361646665bb41ba" providerId="LiveId" clId="{2355B568-29FE-436C-B3B0-71BDE941DF68}" dt="2022-02-27T21:35:12.890" v="787" actId="122"/>
        <pc:sldMkLst>
          <pc:docMk/>
          <pc:sldMk cId="2924764245" sldId="274"/>
        </pc:sldMkLst>
        <pc:spChg chg="mod">
          <ac:chgData name="Secondo Brunelli" userId="1361646665bb41ba" providerId="LiveId" clId="{2355B568-29FE-436C-B3B0-71BDE941DF68}" dt="2022-02-27T21:35:12.890" v="787" actId="122"/>
          <ac:spMkLst>
            <pc:docMk/>
            <pc:sldMk cId="2924764245" sldId="274"/>
            <ac:spMk id="2" creationId="{28EF8F6E-AF7D-472B-995B-D4BB9DD22329}"/>
          </ac:spMkLst>
        </pc:spChg>
        <pc:spChg chg="del">
          <ac:chgData name="Secondo Brunelli" userId="1361646665bb41ba" providerId="LiveId" clId="{2355B568-29FE-436C-B3B0-71BDE941DF68}" dt="2022-02-27T21:34:10.322" v="751"/>
          <ac:spMkLst>
            <pc:docMk/>
            <pc:sldMk cId="2924764245" sldId="274"/>
            <ac:spMk id="3" creationId="{BFC042F6-11ED-4C2D-849B-8C3615B948C0}"/>
          </ac:spMkLst>
        </pc:spChg>
        <pc:picChg chg="add mod">
          <ac:chgData name="Secondo Brunelli" userId="1361646665bb41ba" providerId="LiveId" clId="{2355B568-29FE-436C-B3B0-71BDE941DF68}" dt="2022-02-27T21:34:31.556" v="754" actId="14100"/>
          <ac:picMkLst>
            <pc:docMk/>
            <pc:sldMk cId="2924764245" sldId="274"/>
            <ac:picMk id="4" creationId="{8E50B33E-3540-497A-876F-A24924860C6F}"/>
          </ac:picMkLst>
        </pc:picChg>
      </pc:sldChg>
      <pc:sldChg chg="addSp delSp modSp new mod">
        <pc:chgData name="Secondo Brunelli" userId="1361646665bb41ba" providerId="LiveId" clId="{2355B568-29FE-436C-B3B0-71BDE941DF68}" dt="2022-02-27T21:37:46.189" v="837" actId="14100"/>
        <pc:sldMkLst>
          <pc:docMk/>
          <pc:sldMk cId="2691674780" sldId="275"/>
        </pc:sldMkLst>
        <pc:spChg chg="mod">
          <ac:chgData name="Secondo Brunelli" userId="1361646665bb41ba" providerId="LiveId" clId="{2355B568-29FE-436C-B3B0-71BDE941DF68}" dt="2022-02-27T21:37:46.189" v="837" actId="14100"/>
          <ac:spMkLst>
            <pc:docMk/>
            <pc:sldMk cId="2691674780" sldId="275"/>
            <ac:spMk id="2" creationId="{EC6F3A23-05B1-4079-AD83-97C064CBF587}"/>
          </ac:spMkLst>
        </pc:spChg>
        <pc:spChg chg="del mod">
          <ac:chgData name="Secondo Brunelli" userId="1361646665bb41ba" providerId="LiveId" clId="{2355B568-29FE-436C-B3B0-71BDE941DF68}" dt="2022-02-27T21:37:26.055" v="833"/>
          <ac:spMkLst>
            <pc:docMk/>
            <pc:sldMk cId="2691674780" sldId="275"/>
            <ac:spMk id="3" creationId="{1ACC84B0-E807-4763-90E9-8E4E93F11251}"/>
          </ac:spMkLst>
        </pc:spChg>
        <pc:picChg chg="add mod">
          <ac:chgData name="Secondo Brunelli" userId="1361646665bb41ba" providerId="LiveId" clId="{2355B568-29FE-436C-B3B0-71BDE941DF68}" dt="2022-02-27T21:37:40.645" v="836" actId="14100"/>
          <ac:picMkLst>
            <pc:docMk/>
            <pc:sldMk cId="2691674780" sldId="275"/>
            <ac:picMk id="4" creationId="{C7509539-B9DA-4FD4-81E3-4CA0100AC584}"/>
          </ac:picMkLst>
        </pc:picChg>
      </pc:sldChg>
      <pc:sldChg chg="addSp delSp modSp new mod">
        <pc:chgData name="Secondo Brunelli" userId="1361646665bb41ba" providerId="LiveId" clId="{2355B568-29FE-436C-B3B0-71BDE941DF68}" dt="2022-02-27T21:38:51.801" v="842" actId="1076"/>
        <pc:sldMkLst>
          <pc:docMk/>
          <pc:sldMk cId="4155274100" sldId="276"/>
        </pc:sldMkLst>
        <pc:spChg chg="del">
          <ac:chgData name="Secondo Brunelli" userId="1361646665bb41ba" providerId="LiveId" clId="{2355B568-29FE-436C-B3B0-71BDE941DF68}" dt="2022-02-27T21:38:41.618" v="839"/>
          <ac:spMkLst>
            <pc:docMk/>
            <pc:sldMk cId="4155274100" sldId="276"/>
            <ac:spMk id="3" creationId="{2F26893E-3923-4652-82C5-A6078BF5EADE}"/>
          </ac:spMkLst>
        </pc:spChg>
        <pc:picChg chg="add mod">
          <ac:chgData name="Secondo Brunelli" userId="1361646665bb41ba" providerId="LiveId" clId="{2355B568-29FE-436C-B3B0-71BDE941DF68}" dt="2022-02-27T21:38:51.801" v="842" actId="1076"/>
          <ac:picMkLst>
            <pc:docMk/>
            <pc:sldMk cId="4155274100" sldId="276"/>
            <ac:picMk id="4" creationId="{262E65E9-3FFA-4003-81E3-BBA8223C0B47}"/>
          </ac:picMkLst>
        </pc:picChg>
      </pc:sldChg>
      <pc:sldChg chg="addSp delSp modSp new mod">
        <pc:chgData name="Secondo Brunelli" userId="1361646665bb41ba" providerId="LiveId" clId="{2355B568-29FE-436C-B3B0-71BDE941DF68}" dt="2022-02-27T21:39:39.040" v="846" actId="14100"/>
        <pc:sldMkLst>
          <pc:docMk/>
          <pc:sldMk cId="161120103" sldId="277"/>
        </pc:sldMkLst>
        <pc:spChg chg="del">
          <ac:chgData name="Secondo Brunelli" userId="1361646665bb41ba" providerId="LiveId" clId="{2355B568-29FE-436C-B3B0-71BDE941DF68}" dt="2022-02-27T21:39:29.180" v="844"/>
          <ac:spMkLst>
            <pc:docMk/>
            <pc:sldMk cId="161120103" sldId="277"/>
            <ac:spMk id="3" creationId="{9FEEFB1D-2676-4AEB-B15E-F4DCAAD3ECB7}"/>
          </ac:spMkLst>
        </pc:spChg>
        <pc:picChg chg="add mod">
          <ac:chgData name="Secondo Brunelli" userId="1361646665bb41ba" providerId="LiveId" clId="{2355B568-29FE-436C-B3B0-71BDE941DF68}" dt="2022-02-27T21:39:39.040" v="846" actId="14100"/>
          <ac:picMkLst>
            <pc:docMk/>
            <pc:sldMk cId="161120103" sldId="277"/>
            <ac:picMk id="4" creationId="{1BD3C72F-F3A2-462E-BED4-402450ED6899}"/>
          </ac:picMkLst>
        </pc:picChg>
      </pc:sldChg>
      <pc:sldChg chg="addSp delSp modSp new mod">
        <pc:chgData name="Secondo Brunelli" userId="1361646665bb41ba" providerId="LiveId" clId="{2355B568-29FE-436C-B3B0-71BDE941DF68}" dt="2022-02-27T21:41:25.529" v="885" actId="14100"/>
        <pc:sldMkLst>
          <pc:docMk/>
          <pc:sldMk cId="1234921217" sldId="278"/>
        </pc:sldMkLst>
        <pc:spChg chg="mod">
          <ac:chgData name="Secondo Brunelli" userId="1361646665bb41ba" providerId="LiveId" clId="{2355B568-29FE-436C-B3B0-71BDE941DF68}" dt="2022-02-27T21:41:25.529" v="885" actId="14100"/>
          <ac:spMkLst>
            <pc:docMk/>
            <pc:sldMk cId="1234921217" sldId="278"/>
            <ac:spMk id="2" creationId="{4A88E0AB-3A26-4AE7-BC76-256257167069}"/>
          </ac:spMkLst>
        </pc:spChg>
        <pc:spChg chg="del">
          <ac:chgData name="Secondo Brunelli" userId="1361646665bb41ba" providerId="LiveId" clId="{2355B568-29FE-436C-B3B0-71BDE941DF68}" dt="2022-02-27T21:40:21.326" v="848"/>
          <ac:spMkLst>
            <pc:docMk/>
            <pc:sldMk cId="1234921217" sldId="278"/>
            <ac:spMk id="3" creationId="{7343EC5D-3B0B-422F-9E34-E505A1BC1B4D}"/>
          </ac:spMkLst>
        </pc:spChg>
        <pc:picChg chg="add mod">
          <ac:chgData name="Secondo Brunelli" userId="1361646665bb41ba" providerId="LiveId" clId="{2355B568-29FE-436C-B3B0-71BDE941DF68}" dt="2022-02-27T21:40:28.896" v="850" actId="14100"/>
          <ac:picMkLst>
            <pc:docMk/>
            <pc:sldMk cId="1234921217" sldId="278"/>
            <ac:picMk id="4" creationId="{8C7E69EE-B7FD-4516-9FB3-82DA2CB42B8B}"/>
          </ac:picMkLst>
        </pc:picChg>
      </pc:sldChg>
      <pc:sldChg chg="addSp delSp modSp new mod">
        <pc:chgData name="Secondo Brunelli" userId="1361646665bb41ba" providerId="LiveId" clId="{2355B568-29FE-436C-B3B0-71BDE941DF68}" dt="2022-02-27T21:43:10.972" v="941" actId="1076"/>
        <pc:sldMkLst>
          <pc:docMk/>
          <pc:sldMk cId="359401450" sldId="279"/>
        </pc:sldMkLst>
        <pc:spChg chg="mod">
          <ac:chgData name="Secondo Brunelli" userId="1361646665bb41ba" providerId="LiveId" clId="{2355B568-29FE-436C-B3B0-71BDE941DF68}" dt="2022-02-27T21:42:57.499" v="937" actId="20577"/>
          <ac:spMkLst>
            <pc:docMk/>
            <pc:sldMk cId="359401450" sldId="279"/>
            <ac:spMk id="2" creationId="{CAC3048D-DECF-49C6-A87C-AE09A0EABD31}"/>
          </ac:spMkLst>
        </pc:spChg>
        <pc:spChg chg="del">
          <ac:chgData name="Secondo Brunelli" userId="1361646665bb41ba" providerId="LiveId" clId="{2355B568-29FE-436C-B3B0-71BDE941DF68}" dt="2022-02-27T21:43:02.042" v="938"/>
          <ac:spMkLst>
            <pc:docMk/>
            <pc:sldMk cId="359401450" sldId="279"/>
            <ac:spMk id="3" creationId="{2571EF5C-2A80-44F9-97F4-B779160C7F58}"/>
          </ac:spMkLst>
        </pc:spChg>
        <pc:picChg chg="add mod">
          <ac:chgData name="Secondo Brunelli" userId="1361646665bb41ba" providerId="LiveId" clId="{2355B568-29FE-436C-B3B0-71BDE941DF68}" dt="2022-02-27T21:43:10.972" v="941" actId="1076"/>
          <ac:picMkLst>
            <pc:docMk/>
            <pc:sldMk cId="359401450" sldId="279"/>
            <ac:picMk id="4" creationId="{7491429D-045A-41BE-A97A-8D1AC3751368}"/>
          </ac:picMkLst>
        </pc:picChg>
      </pc:sldChg>
      <pc:sldChg chg="addSp delSp modSp new mod">
        <pc:chgData name="Secondo Brunelli" userId="1361646665bb41ba" providerId="LiveId" clId="{2355B568-29FE-436C-B3B0-71BDE941DF68}" dt="2022-02-27T21:44:32.620" v="946" actId="1076"/>
        <pc:sldMkLst>
          <pc:docMk/>
          <pc:sldMk cId="4050335653" sldId="280"/>
        </pc:sldMkLst>
        <pc:spChg chg="del">
          <ac:chgData name="Secondo Brunelli" userId="1361646665bb41ba" providerId="LiveId" clId="{2355B568-29FE-436C-B3B0-71BDE941DF68}" dt="2022-02-27T21:44:24.740" v="943"/>
          <ac:spMkLst>
            <pc:docMk/>
            <pc:sldMk cId="4050335653" sldId="280"/>
            <ac:spMk id="3" creationId="{410B25B8-C839-47DA-8990-339B912C4428}"/>
          </ac:spMkLst>
        </pc:spChg>
        <pc:picChg chg="add mod">
          <ac:chgData name="Secondo Brunelli" userId="1361646665bb41ba" providerId="LiveId" clId="{2355B568-29FE-436C-B3B0-71BDE941DF68}" dt="2022-02-27T21:44:32.620" v="946" actId="1076"/>
          <ac:picMkLst>
            <pc:docMk/>
            <pc:sldMk cId="4050335653" sldId="280"/>
            <ac:picMk id="4" creationId="{20FBAF4B-E690-49C8-93CE-0B7D1ACD75FC}"/>
          </ac:picMkLst>
        </pc:picChg>
      </pc:sldChg>
      <pc:sldChg chg="addSp delSp modSp new mod">
        <pc:chgData name="Secondo Brunelli" userId="1361646665bb41ba" providerId="LiveId" clId="{2355B568-29FE-436C-B3B0-71BDE941DF68}" dt="2022-02-27T21:47:31.001" v="990" actId="14100"/>
        <pc:sldMkLst>
          <pc:docMk/>
          <pc:sldMk cId="3416015627" sldId="281"/>
        </pc:sldMkLst>
        <pc:spChg chg="mod">
          <ac:chgData name="Secondo Brunelli" userId="1361646665bb41ba" providerId="LiveId" clId="{2355B568-29FE-436C-B3B0-71BDE941DF68}" dt="2022-02-27T21:47:31.001" v="990" actId="14100"/>
          <ac:spMkLst>
            <pc:docMk/>
            <pc:sldMk cId="3416015627" sldId="281"/>
            <ac:spMk id="2" creationId="{9EACED06-ABC3-4B45-AFE1-4D9951C09323}"/>
          </ac:spMkLst>
        </pc:spChg>
        <pc:spChg chg="del">
          <ac:chgData name="Secondo Brunelli" userId="1361646665bb41ba" providerId="LiveId" clId="{2355B568-29FE-436C-B3B0-71BDE941DF68}" dt="2022-02-27T21:45:45.595" v="950"/>
          <ac:spMkLst>
            <pc:docMk/>
            <pc:sldMk cId="3416015627" sldId="281"/>
            <ac:spMk id="3" creationId="{F4B310F4-4D54-49E8-8A60-C01255BBF229}"/>
          </ac:spMkLst>
        </pc:spChg>
        <pc:picChg chg="add mod">
          <ac:chgData name="Secondo Brunelli" userId="1361646665bb41ba" providerId="LiveId" clId="{2355B568-29FE-436C-B3B0-71BDE941DF68}" dt="2022-02-27T21:45:51.697" v="952" actId="14100"/>
          <ac:picMkLst>
            <pc:docMk/>
            <pc:sldMk cId="3416015627" sldId="281"/>
            <ac:picMk id="4" creationId="{7373A13F-53B4-4751-9409-65BD2A52C614}"/>
          </ac:picMkLst>
        </pc:picChg>
      </pc:sldChg>
      <pc:sldChg chg="addSp delSp modSp new mod">
        <pc:chgData name="Secondo Brunelli" userId="1361646665bb41ba" providerId="LiveId" clId="{2355B568-29FE-436C-B3B0-71BDE941DF68}" dt="2022-02-27T21:48:05.649" v="994" actId="14100"/>
        <pc:sldMkLst>
          <pc:docMk/>
          <pc:sldMk cId="276431197" sldId="282"/>
        </pc:sldMkLst>
        <pc:spChg chg="del">
          <ac:chgData name="Secondo Brunelli" userId="1361646665bb41ba" providerId="LiveId" clId="{2355B568-29FE-436C-B3B0-71BDE941DF68}" dt="2022-02-27T21:47:58.506" v="992"/>
          <ac:spMkLst>
            <pc:docMk/>
            <pc:sldMk cId="276431197" sldId="282"/>
            <ac:spMk id="3" creationId="{0E92748C-83BA-4FE6-BE11-83A42FD2BC0D}"/>
          </ac:spMkLst>
        </pc:spChg>
        <pc:picChg chg="add mod">
          <ac:chgData name="Secondo Brunelli" userId="1361646665bb41ba" providerId="LiveId" clId="{2355B568-29FE-436C-B3B0-71BDE941DF68}" dt="2022-02-27T21:48:05.649" v="994" actId="14100"/>
          <ac:picMkLst>
            <pc:docMk/>
            <pc:sldMk cId="276431197" sldId="282"/>
            <ac:picMk id="4" creationId="{F2702D60-5896-427C-AC43-8E754512DF2B}"/>
          </ac:picMkLst>
        </pc:picChg>
      </pc:sldChg>
      <pc:sldChg chg="addSp delSp modSp new mod">
        <pc:chgData name="Secondo Brunelli" userId="1361646665bb41ba" providerId="LiveId" clId="{2355B568-29FE-436C-B3B0-71BDE941DF68}" dt="2022-02-27T21:49:39.756" v="1035" actId="20577"/>
        <pc:sldMkLst>
          <pc:docMk/>
          <pc:sldMk cId="3299757056" sldId="283"/>
        </pc:sldMkLst>
        <pc:spChg chg="mod">
          <ac:chgData name="Secondo Brunelli" userId="1361646665bb41ba" providerId="LiveId" clId="{2355B568-29FE-436C-B3B0-71BDE941DF68}" dt="2022-02-27T21:49:39.756" v="1035" actId="20577"/>
          <ac:spMkLst>
            <pc:docMk/>
            <pc:sldMk cId="3299757056" sldId="283"/>
            <ac:spMk id="2" creationId="{950EF2F8-2A6A-4530-9C27-06C1BE9F7A71}"/>
          </ac:spMkLst>
        </pc:spChg>
        <pc:spChg chg="del">
          <ac:chgData name="Secondo Brunelli" userId="1361646665bb41ba" providerId="LiveId" clId="{2355B568-29FE-436C-B3B0-71BDE941DF68}" dt="2022-02-27T21:48:30.516" v="996"/>
          <ac:spMkLst>
            <pc:docMk/>
            <pc:sldMk cId="3299757056" sldId="283"/>
            <ac:spMk id="3" creationId="{3A12B616-7693-4C73-8907-E7872D0B580F}"/>
          </ac:spMkLst>
        </pc:spChg>
        <pc:picChg chg="add mod">
          <ac:chgData name="Secondo Brunelli" userId="1361646665bb41ba" providerId="LiveId" clId="{2355B568-29FE-436C-B3B0-71BDE941DF68}" dt="2022-02-27T21:48:37.622" v="998" actId="14100"/>
          <ac:picMkLst>
            <pc:docMk/>
            <pc:sldMk cId="3299757056" sldId="283"/>
            <ac:picMk id="4" creationId="{3F071205-33FE-4B98-9B54-E65D958BB0A5}"/>
          </ac:picMkLst>
        </pc:picChg>
      </pc:sldChg>
      <pc:sldChg chg="addSp delSp modSp new mod">
        <pc:chgData name="Secondo Brunelli" userId="1361646665bb41ba" providerId="LiveId" clId="{2355B568-29FE-436C-B3B0-71BDE941DF68}" dt="2022-02-27T21:51:49.735" v="1098" actId="20577"/>
        <pc:sldMkLst>
          <pc:docMk/>
          <pc:sldMk cId="39495148" sldId="284"/>
        </pc:sldMkLst>
        <pc:spChg chg="mod">
          <ac:chgData name="Secondo Brunelli" userId="1361646665bb41ba" providerId="LiveId" clId="{2355B568-29FE-436C-B3B0-71BDE941DF68}" dt="2022-02-27T21:51:49.735" v="1098" actId="20577"/>
          <ac:spMkLst>
            <pc:docMk/>
            <pc:sldMk cId="39495148" sldId="284"/>
            <ac:spMk id="2" creationId="{A0F29543-FDCA-4FA8-B21B-57B33D8A22AC}"/>
          </ac:spMkLst>
        </pc:spChg>
        <pc:spChg chg="del">
          <ac:chgData name="Secondo Brunelli" userId="1361646665bb41ba" providerId="LiveId" clId="{2355B568-29FE-436C-B3B0-71BDE941DF68}" dt="2022-02-27T21:50:45.611" v="1087"/>
          <ac:spMkLst>
            <pc:docMk/>
            <pc:sldMk cId="39495148" sldId="284"/>
            <ac:spMk id="3" creationId="{F732FB55-1F1B-46F1-BB16-1CBAC896169D}"/>
          </ac:spMkLst>
        </pc:spChg>
        <pc:picChg chg="add mod">
          <ac:chgData name="Secondo Brunelli" userId="1361646665bb41ba" providerId="LiveId" clId="{2355B568-29FE-436C-B3B0-71BDE941DF68}" dt="2022-02-27T21:51:03.485" v="1092" actId="14100"/>
          <ac:picMkLst>
            <pc:docMk/>
            <pc:sldMk cId="39495148" sldId="284"/>
            <ac:picMk id="4" creationId="{6C56569B-54D5-46FA-8BF5-9D560EFF3EAE}"/>
          </ac:picMkLst>
        </pc:picChg>
      </pc:sldChg>
      <pc:sldChg chg="addSp delSp modSp new mod">
        <pc:chgData name="Secondo Brunelli" userId="1361646665bb41ba" providerId="LiveId" clId="{2355B568-29FE-436C-B3B0-71BDE941DF68}" dt="2022-02-27T21:53:48.356" v="1130" actId="20577"/>
        <pc:sldMkLst>
          <pc:docMk/>
          <pc:sldMk cId="2909255918" sldId="285"/>
        </pc:sldMkLst>
        <pc:spChg chg="mod">
          <ac:chgData name="Secondo Brunelli" userId="1361646665bb41ba" providerId="LiveId" clId="{2355B568-29FE-436C-B3B0-71BDE941DF68}" dt="2022-02-27T21:53:48.356" v="1130" actId="20577"/>
          <ac:spMkLst>
            <pc:docMk/>
            <pc:sldMk cId="2909255918" sldId="285"/>
            <ac:spMk id="2" creationId="{25456751-AF1D-4715-BAD8-4DE74BFFC6E8}"/>
          </ac:spMkLst>
        </pc:spChg>
        <pc:spChg chg="del">
          <ac:chgData name="Secondo Brunelli" userId="1361646665bb41ba" providerId="LiveId" clId="{2355B568-29FE-436C-B3B0-71BDE941DF68}" dt="2022-02-27T21:52:06.140" v="1100"/>
          <ac:spMkLst>
            <pc:docMk/>
            <pc:sldMk cId="2909255918" sldId="285"/>
            <ac:spMk id="3" creationId="{BCDD6DFF-EF8A-4CCA-AF96-24A64E345E6A}"/>
          </ac:spMkLst>
        </pc:spChg>
        <pc:picChg chg="add mod">
          <ac:chgData name="Secondo Brunelli" userId="1361646665bb41ba" providerId="LiveId" clId="{2355B568-29FE-436C-B3B0-71BDE941DF68}" dt="2022-02-27T21:52:13.205" v="1102" actId="14100"/>
          <ac:picMkLst>
            <pc:docMk/>
            <pc:sldMk cId="2909255918" sldId="285"/>
            <ac:picMk id="4" creationId="{A0BEB1E8-5C79-456E-88CD-60D56BD8D852}"/>
          </ac:picMkLst>
        </pc:picChg>
      </pc:sldChg>
      <pc:sldChg chg="addSp delSp modSp new mod">
        <pc:chgData name="Secondo Brunelli" userId="1361646665bb41ba" providerId="LiveId" clId="{2355B568-29FE-436C-B3B0-71BDE941DF68}" dt="2022-02-27T21:54:01.266" v="1134" actId="14100"/>
        <pc:sldMkLst>
          <pc:docMk/>
          <pc:sldMk cId="521913816" sldId="286"/>
        </pc:sldMkLst>
        <pc:spChg chg="del">
          <ac:chgData name="Secondo Brunelli" userId="1361646665bb41ba" providerId="LiveId" clId="{2355B568-29FE-436C-B3B0-71BDE941DF68}" dt="2022-02-27T21:53:54.376" v="1132"/>
          <ac:spMkLst>
            <pc:docMk/>
            <pc:sldMk cId="521913816" sldId="286"/>
            <ac:spMk id="3" creationId="{591BC1D1-3E93-4E85-94E7-C9F90BB702DC}"/>
          </ac:spMkLst>
        </pc:spChg>
        <pc:picChg chg="add mod">
          <ac:chgData name="Secondo Brunelli" userId="1361646665bb41ba" providerId="LiveId" clId="{2355B568-29FE-436C-B3B0-71BDE941DF68}" dt="2022-02-27T21:54:01.266" v="1134" actId="14100"/>
          <ac:picMkLst>
            <pc:docMk/>
            <pc:sldMk cId="521913816" sldId="286"/>
            <ac:picMk id="4" creationId="{A5F707B7-C61E-4A59-87EB-C210050B0772}"/>
          </ac:picMkLst>
        </pc:picChg>
      </pc:sldChg>
      <pc:sldChg chg="addSp delSp modSp new mod">
        <pc:chgData name="Secondo Brunelli" userId="1361646665bb41ba" providerId="LiveId" clId="{2355B568-29FE-436C-B3B0-71BDE941DF68}" dt="2022-02-27T21:56:28.251" v="1188" actId="20577"/>
        <pc:sldMkLst>
          <pc:docMk/>
          <pc:sldMk cId="1586818826" sldId="287"/>
        </pc:sldMkLst>
        <pc:spChg chg="mod">
          <ac:chgData name="Secondo Brunelli" userId="1361646665bb41ba" providerId="LiveId" clId="{2355B568-29FE-436C-B3B0-71BDE941DF68}" dt="2022-02-27T21:56:28.251" v="1188" actId="20577"/>
          <ac:spMkLst>
            <pc:docMk/>
            <pc:sldMk cId="1586818826" sldId="287"/>
            <ac:spMk id="2" creationId="{15285493-DB51-4E41-8E7E-B7ADA77275AD}"/>
          </ac:spMkLst>
        </pc:spChg>
        <pc:spChg chg="del">
          <ac:chgData name="Secondo Brunelli" userId="1361646665bb41ba" providerId="LiveId" clId="{2355B568-29FE-436C-B3B0-71BDE941DF68}" dt="2022-02-27T21:56:07.066" v="1141"/>
          <ac:spMkLst>
            <pc:docMk/>
            <pc:sldMk cId="1586818826" sldId="287"/>
            <ac:spMk id="3" creationId="{80E801D2-D1A5-4B27-8870-B165B87F2F52}"/>
          </ac:spMkLst>
        </pc:spChg>
        <pc:picChg chg="add mod">
          <ac:chgData name="Secondo Brunelli" userId="1361646665bb41ba" providerId="LiveId" clId="{2355B568-29FE-436C-B3B0-71BDE941DF68}" dt="2022-02-27T21:56:13.041" v="1143" actId="14100"/>
          <ac:picMkLst>
            <pc:docMk/>
            <pc:sldMk cId="1586818826" sldId="287"/>
            <ac:picMk id="4" creationId="{1617AF50-1835-47A7-8B25-3CA3085E8F29}"/>
          </ac:picMkLst>
        </pc:picChg>
      </pc:sldChg>
      <pc:sldChg chg="addSp delSp modSp new mod">
        <pc:chgData name="Secondo Brunelli" userId="1361646665bb41ba" providerId="LiveId" clId="{2355B568-29FE-436C-B3B0-71BDE941DF68}" dt="2022-02-27T22:01:09.255" v="1216" actId="20577"/>
        <pc:sldMkLst>
          <pc:docMk/>
          <pc:sldMk cId="2522624613" sldId="288"/>
        </pc:sldMkLst>
        <pc:spChg chg="mod">
          <ac:chgData name="Secondo Brunelli" userId="1361646665bb41ba" providerId="LiveId" clId="{2355B568-29FE-436C-B3B0-71BDE941DF68}" dt="2022-02-27T22:01:09.255" v="1216" actId="20577"/>
          <ac:spMkLst>
            <pc:docMk/>
            <pc:sldMk cId="2522624613" sldId="288"/>
            <ac:spMk id="2" creationId="{E7C78DFB-DCF4-4C6A-970B-0E44F701467F}"/>
          </ac:spMkLst>
        </pc:spChg>
        <pc:spChg chg="del">
          <ac:chgData name="Secondo Brunelli" userId="1361646665bb41ba" providerId="LiveId" clId="{2355B568-29FE-436C-B3B0-71BDE941DF68}" dt="2022-02-27T22:00:15.270" v="1190"/>
          <ac:spMkLst>
            <pc:docMk/>
            <pc:sldMk cId="2522624613" sldId="288"/>
            <ac:spMk id="3" creationId="{C470E5DF-2066-4EC4-8CC4-CF68A0F2D64E}"/>
          </ac:spMkLst>
        </pc:spChg>
        <pc:picChg chg="add mod">
          <ac:chgData name="Secondo Brunelli" userId="1361646665bb41ba" providerId="LiveId" clId="{2355B568-29FE-436C-B3B0-71BDE941DF68}" dt="2022-02-27T22:00:22.517" v="1192" actId="14100"/>
          <ac:picMkLst>
            <pc:docMk/>
            <pc:sldMk cId="2522624613" sldId="288"/>
            <ac:picMk id="4" creationId="{42F49490-9270-493A-B8FE-1A4456B0D14B}"/>
          </ac:picMkLst>
        </pc:picChg>
      </pc:sldChg>
      <pc:sldChg chg="addSp delSp modSp new mod">
        <pc:chgData name="Secondo Brunelli" userId="1361646665bb41ba" providerId="LiveId" clId="{2355B568-29FE-436C-B3B0-71BDE941DF68}" dt="2022-02-27T22:02:07.598" v="1221" actId="1076"/>
        <pc:sldMkLst>
          <pc:docMk/>
          <pc:sldMk cId="2326795985" sldId="289"/>
        </pc:sldMkLst>
        <pc:spChg chg="del">
          <ac:chgData name="Secondo Brunelli" userId="1361646665bb41ba" providerId="LiveId" clId="{2355B568-29FE-436C-B3B0-71BDE941DF68}" dt="2022-02-27T22:01:59.567" v="1218"/>
          <ac:spMkLst>
            <pc:docMk/>
            <pc:sldMk cId="2326795985" sldId="289"/>
            <ac:spMk id="3" creationId="{80D1F24E-0913-4C77-852C-905D8C15A241}"/>
          </ac:spMkLst>
        </pc:spChg>
        <pc:picChg chg="add mod">
          <ac:chgData name="Secondo Brunelli" userId="1361646665bb41ba" providerId="LiveId" clId="{2355B568-29FE-436C-B3B0-71BDE941DF68}" dt="2022-02-27T22:02:07.598" v="1221" actId="1076"/>
          <ac:picMkLst>
            <pc:docMk/>
            <pc:sldMk cId="2326795985" sldId="289"/>
            <ac:picMk id="4" creationId="{08E364D9-6C55-47F9-9E23-5068D531A4A3}"/>
          </ac:picMkLst>
        </pc:picChg>
      </pc:sldChg>
      <pc:sldChg chg="addSp delSp modSp new mod">
        <pc:chgData name="Secondo Brunelli" userId="1361646665bb41ba" providerId="LiveId" clId="{2355B568-29FE-436C-B3B0-71BDE941DF68}" dt="2022-02-27T22:03:26.362" v="1225" actId="14100"/>
        <pc:sldMkLst>
          <pc:docMk/>
          <pc:sldMk cId="3218080475" sldId="290"/>
        </pc:sldMkLst>
        <pc:spChg chg="del">
          <ac:chgData name="Secondo Brunelli" userId="1361646665bb41ba" providerId="LiveId" clId="{2355B568-29FE-436C-B3B0-71BDE941DF68}" dt="2022-02-27T22:03:17.503" v="1223"/>
          <ac:spMkLst>
            <pc:docMk/>
            <pc:sldMk cId="3218080475" sldId="290"/>
            <ac:spMk id="3" creationId="{AD64D1FA-B2F0-42E0-9028-81EAFBFD8363}"/>
          </ac:spMkLst>
        </pc:spChg>
        <pc:picChg chg="add mod">
          <ac:chgData name="Secondo Brunelli" userId="1361646665bb41ba" providerId="LiveId" clId="{2355B568-29FE-436C-B3B0-71BDE941DF68}" dt="2022-02-27T22:03:26.362" v="1225" actId="14100"/>
          <ac:picMkLst>
            <pc:docMk/>
            <pc:sldMk cId="3218080475" sldId="290"/>
            <ac:picMk id="4" creationId="{D3A94A06-A47F-4D25-8166-7FB3885BCDDE}"/>
          </ac:picMkLst>
        </pc:picChg>
      </pc:sldChg>
      <pc:sldChg chg="addSp delSp modSp new mod">
        <pc:chgData name="Secondo Brunelli" userId="1361646665bb41ba" providerId="LiveId" clId="{2355B568-29FE-436C-B3B0-71BDE941DF68}" dt="2022-02-27T22:04:19.274" v="1230" actId="1076"/>
        <pc:sldMkLst>
          <pc:docMk/>
          <pc:sldMk cId="2450155988" sldId="291"/>
        </pc:sldMkLst>
        <pc:spChg chg="del">
          <ac:chgData name="Secondo Brunelli" userId="1361646665bb41ba" providerId="LiveId" clId="{2355B568-29FE-436C-B3B0-71BDE941DF68}" dt="2022-02-27T22:04:10.041" v="1227"/>
          <ac:spMkLst>
            <pc:docMk/>
            <pc:sldMk cId="2450155988" sldId="291"/>
            <ac:spMk id="3" creationId="{44C42839-E289-46ED-8547-EE7F10C20B45}"/>
          </ac:spMkLst>
        </pc:spChg>
        <pc:picChg chg="add mod">
          <ac:chgData name="Secondo Brunelli" userId="1361646665bb41ba" providerId="LiveId" clId="{2355B568-29FE-436C-B3B0-71BDE941DF68}" dt="2022-02-27T22:04:19.274" v="1230" actId="1076"/>
          <ac:picMkLst>
            <pc:docMk/>
            <pc:sldMk cId="2450155988" sldId="291"/>
            <ac:picMk id="4" creationId="{233BEED1-D448-4E2A-887F-6FEF84FCE5AE}"/>
          </ac:picMkLst>
        </pc:picChg>
      </pc:sldChg>
      <pc:sldChg chg="addSp modSp new mod">
        <pc:chgData name="Secondo Brunelli" userId="1361646665bb41ba" providerId="LiveId" clId="{2355B568-29FE-436C-B3B0-71BDE941DF68}" dt="2022-02-27T22:05:06.502" v="1235" actId="1076"/>
        <pc:sldMkLst>
          <pc:docMk/>
          <pc:sldMk cId="1762965800" sldId="292"/>
        </pc:sldMkLst>
        <pc:picChg chg="add mod">
          <ac:chgData name="Secondo Brunelli" userId="1361646665bb41ba" providerId="LiveId" clId="{2355B568-29FE-436C-B3B0-71BDE941DF68}" dt="2022-02-27T22:05:06.502" v="1235" actId="1076"/>
          <ac:picMkLst>
            <pc:docMk/>
            <pc:sldMk cId="1762965800" sldId="292"/>
            <ac:picMk id="4" creationId="{53E2F970-4DC1-44F6-81FE-01A2E166609B}"/>
          </ac:picMkLst>
        </pc:picChg>
      </pc:sldChg>
      <pc:sldChg chg="addSp delSp modSp new mod">
        <pc:chgData name="Secondo Brunelli" userId="1361646665bb41ba" providerId="LiveId" clId="{2355B568-29FE-436C-B3B0-71BDE941DF68}" dt="2022-02-27T22:05:46.322" v="1240" actId="1076"/>
        <pc:sldMkLst>
          <pc:docMk/>
          <pc:sldMk cId="2420320691" sldId="293"/>
        </pc:sldMkLst>
        <pc:spChg chg="del">
          <ac:chgData name="Secondo Brunelli" userId="1361646665bb41ba" providerId="LiveId" clId="{2355B568-29FE-436C-B3B0-71BDE941DF68}" dt="2022-02-27T22:05:38.872" v="1237"/>
          <ac:spMkLst>
            <pc:docMk/>
            <pc:sldMk cId="2420320691" sldId="293"/>
            <ac:spMk id="3" creationId="{05B97ED0-5C69-4246-823F-4C92A852CAE2}"/>
          </ac:spMkLst>
        </pc:spChg>
        <pc:picChg chg="add mod">
          <ac:chgData name="Secondo Brunelli" userId="1361646665bb41ba" providerId="LiveId" clId="{2355B568-29FE-436C-B3B0-71BDE941DF68}" dt="2022-02-27T22:05:46.322" v="1240" actId="1076"/>
          <ac:picMkLst>
            <pc:docMk/>
            <pc:sldMk cId="2420320691" sldId="293"/>
            <ac:picMk id="4" creationId="{8F15426E-0FA1-486D-AE0E-BFE1BA9F9187}"/>
          </ac:picMkLst>
        </pc:picChg>
      </pc:sldChg>
      <pc:sldChg chg="addSp delSp modSp new mod">
        <pc:chgData name="Secondo Brunelli" userId="1361646665bb41ba" providerId="LiveId" clId="{2355B568-29FE-436C-B3B0-71BDE941DF68}" dt="2022-02-27T22:06:18.597" v="1245" actId="1076"/>
        <pc:sldMkLst>
          <pc:docMk/>
          <pc:sldMk cId="657472379" sldId="294"/>
        </pc:sldMkLst>
        <pc:spChg chg="del">
          <ac:chgData name="Secondo Brunelli" userId="1361646665bb41ba" providerId="LiveId" clId="{2355B568-29FE-436C-B3B0-71BDE941DF68}" dt="2022-02-27T22:06:10.051" v="1242"/>
          <ac:spMkLst>
            <pc:docMk/>
            <pc:sldMk cId="657472379" sldId="294"/>
            <ac:spMk id="3" creationId="{120BD256-CA04-4248-86DC-F2A819FB703F}"/>
          </ac:spMkLst>
        </pc:spChg>
        <pc:picChg chg="add mod">
          <ac:chgData name="Secondo Brunelli" userId="1361646665bb41ba" providerId="LiveId" clId="{2355B568-29FE-436C-B3B0-71BDE941DF68}" dt="2022-02-27T22:06:18.597" v="1245" actId="1076"/>
          <ac:picMkLst>
            <pc:docMk/>
            <pc:sldMk cId="657472379" sldId="294"/>
            <ac:picMk id="4" creationId="{BA1D9DE4-C884-4792-B11B-547F4E1A1888}"/>
          </ac:picMkLst>
        </pc:picChg>
      </pc:sldChg>
      <pc:sldChg chg="addSp delSp modSp new mod">
        <pc:chgData name="Secondo Brunelli" userId="1361646665bb41ba" providerId="LiveId" clId="{2355B568-29FE-436C-B3B0-71BDE941DF68}" dt="2022-02-27T22:06:44.386" v="1249" actId="14100"/>
        <pc:sldMkLst>
          <pc:docMk/>
          <pc:sldMk cId="4162434582" sldId="295"/>
        </pc:sldMkLst>
        <pc:spChg chg="del">
          <ac:chgData name="Secondo Brunelli" userId="1361646665bb41ba" providerId="LiveId" clId="{2355B568-29FE-436C-B3B0-71BDE941DF68}" dt="2022-02-27T22:06:38.185" v="1247"/>
          <ac:spMkLst>
            <pc:docMk/>
            <pc:sldMk cId="4162434582" sldId="295"/>
            <ac:spMk id="3" creationId="{0E7B0E25-3E9C-4DAC-9838-1D8489030566}"/>
          </ac:spMkLst>
        </pc:spChg>
        <pc:picChg chg="add mod">
          <ac:chgData name="Secondo Brunelli" userId="1361646665bb41ba" providerId="LiveId" clId="{2355B568-29FE-436C-B3B0-71BDE941DF68}" dt="2022-02-27T22:06:44.386" v="1249" actId="14100"/>
          <ac:picMkLst>
            <pc:docMk/>
            <pc:sldMk cId="4162434582" sldId="295"/>
            <ac:picMk id="4" creationId="{D6DB234C-DD1A-4ED2-8ADA-7D736E420D23}"/>
          </ac:picMkLst>
        </pc:picChg>
      </pc:sldChg>
      <pc:sldChg chg="addSp delSp modSp new mod">
        <pc:chgData name="Secondo Brunelli" userId="1361646665bb41ba" providerId="LiveId" clId="{2355B568-29FE-436C-B3B0-71BDE941DF68}" dt="2022-02-27T22:07:14.461" v="1253" actId="14100"/>
        <pc:sldMkLst>
          <pc:docMk/>
          <pc:sldMk cId="3587813384" sldId="296"/>
        </pc:sldMkLst>
        <pc:spChg chg="del">
          <ac:chgData name="Secondo Brunelli" userId="1361646665bb41ba" providerId="LiveId" clId="{2355B568-29FE-436C-B3B0-71BDE941DF68}" dt="2022-02-27T22:07:05.800" v="1251"/>
          <ac:spMkLst>
            <pc:docMk/>
            <pc:sldMk cId="3587813384" sldId="296"/>
            <ac:spMk id="3" creationId="{8D5A1EBF-DA83-4E19-90FB-4C788F1DFBD2}"/>
          </ac:spMkLst>
        </pc:spChg>
        <pc:picChg chg="add mod">
          <ac:chgData name="Secondo Brunelli" userId="1361646665bb41ba" providerId="LiveId" clId="{2355B568-29FE-436C-B3B0-71BDE941DF68}" dt="2022-02-27T22:07:14.461" v="1253" actId="14100"/>
          <ac:picMkLst>
            <pc:docMk/>
            <pc:sldMk cId="3587813384" sldId="296"/>
            <ac:picMk id="4" creationId="{CC8F478A-36A7-4B5B-83FD-1B57ECA40824}"/>
          </ac:picMkLst>
        </pc:picChg>
      </pc:sldChg>
      <pc:sldChg chg="addSp delSp modSp new mod">
        <pc:chgData name="Secondo Brunelli" userId="1361646665bb41ba" providerId="LiveId" clId="{2355B568-29FE-436C-B3B0-71BDE941DF68}" dt="2022-02-27T22:07:49.038" v="1257" actId="14100"/>
        <pc:sldMkLst>
          <pc:docMk/>
          <pc:sldMk cId="754994748" sldId="297"/>
        </pc:sldMkLst>
        <pc:spChg chg="del">
          <ac:chgData name="Secondo Brunelli" userId="1361646665bb41ba" providerId="LiveId" clId="{2355B568-29FE-436C-B3B0-71BDE941DF68}" dt="2022-02-27T22:07:42.750" v="1255"/>
          <ac:spMkLst>
            <pc:docMk/>
            <pc:sldMk cId="754994748" sldId="297"/>
            <ac:spMk id="3" creationId="{8C3EE8CA-9B24-485D-A650-B69DBF1D3287}"/>
          </ac:spMkLst>
        </pc:spChg>
        <pc:picChg chg="add mod">
          <ac:chgData name="Secondo Brunelli" userId="1361646665bb41ba" providerId="LiveId" clId="{2355B568-29FE-436C-B3B0-71BDE941DF68}" dt="2022-02-27T22:07:49.038" v="1257" actId="14100"/>
          <ac:picMkLst>
            <pc:docMk/>
            <pc:sldMk cId="754994748" sldId="297"/>
            <ac:picMk id="4" creationId="{E12EEEDA-3504-413B-94C2-7088431FC180}"/>
          </ac:picMkLst>
        </pc:picChg>
      </pc:sldChg>
      <pc:sldChg chg="addSp delSp modSp new mod">
        <pc:chgData name="Secondo Brunelli" userId="1361646665bb41ba" providerId="LiveId" clId="{2355B568-29FE-436C-B3B0-71BDE941DF68}" dt="2022-02-27T22:08:22.718" v="1261" actId="14100"/>
        <pc:sldMkLst>
          <pc:docMk/>
          <pc:sldMk cId="4015158915" sldId="298"/>
        </pc:sldMkLst>
        <pc:spChg chg="del">
          <ac:chgData name="Secondo Brunelli" userId="1361646665bb41ba" providerId="LiveId" clId="{2355B568-29FE-436C-B3B0-71BDE941DF68}" dt="2022-02-27T22:08:14.705" v="1259"/>
          <ac:spMkLst>
            <pc:docMk/>
            <pc:sldMk cId="4015158915" sldId="298"/>
            <ac:spMk id="3" creationId="{0E7391A2-7135-48D8-9718-9153009A4D52}"/>
          </ac:spMkLst>
        </pc:spChg>
        <pc:picChg chg="add mod">
          <ac:chgData name="Secondo Brunelli" userId="1361646665bb41ba" providerId="LiveId" clId="{2355B568-29FE-436C-B3B0-71BDE941DF68}" dt="2022-02-27T22:08:22.718" v="1261" actId="14100"/>
          <ac:picMkLst>
            <pc:docMk/>
            <pc:sldMk cId="4015158915" sldId="298"/>
            <ac:picMk id="4" creationId="{8F587C6A-71B1-463E-96E2-3A8316E16BD3}"/>
          </ac:picMkLst>
        </pc:picChg>
      </pc:sldChg>
      <pc:sldChg chg="addSp delSp modSp new mod">
        <pc:chgData name="Secondo Brunelli" userId="1361646665bb41ba" providerId="LiveId" clId="{2355B568-29FE-436C-B3B0-71BDE941DF68}" dt="2022-02-27T22:08:50.002" v="1265" actId="14100"/>
        <pc:sldMkLst>
          <pc:docMk/>
          <pc:sldMk cId="4146534738" sldId="299"/>
        </pc:sldMkLst>
        <pc:spChg chg="del">
          <ac:chgData name="Secondo Brunelli" userId="1361646665bb41ba" providerId="LiveId" clId="{2355B568-29FE-436C-B3B0-71BDE941DF68}" dt="2022-02-27T22:08:43.994" v="1263"/>
          <ac:spMkLst>
            <pc:docMk/>
            <pc:sldMk cId="4146534738" sldId="299"/>
            <ac:spMk id="3" creationId="{C47BAADB-22C3-45DC-91AA-D2D851541383}"/>
          </ac:spMkLst>
        </pc:spChg>
        <pc:picChg chg="add mod">
          <ac:chgData name="Secondo Brunelli" userId="1361646665bb41ba" providerId="LiveId" clId="{2355B568-29FE-436C-B3B0-71BDE941DF68}" dt="2022-02-27T22:08:50.002" v="1265" actId="14100"/>
          <ac:picMkLst>
            <pc:docMk/>
            <pc:sldMk cId="4146534738" sldId="299"/>
            <ac:picMk id="4" creationId="{1751FE08-5F2A-4DC1-A741-AB059C12FB1C}"/>
          </ac:picMkLst>
        </pc:picChg>
      </pc:sldChg>
      <pc:sldChg chg="addSp delSp modSp new mod">
        <pc:chgData name="Secondo Brunelli" userId="1361646665bb41ba" providerId="LiveId" clId="{2355B568-29FE-436C-B3B0-71BDE941DF68}" dt="2022-02-27T22:09:21.902" v="1269" actId="14100"/>
        <pc:sldMkLst>
          <pc:docMk/>
          <pc:sldMk cId="3986381112" sldId="300"/>
        </pc:sldMkLst>
        <pc:spChg chg="del">
          <ac:chgData name="Secondo Brunelli" userId="1361646665bb41ba" providerId="LiveId" clId="{2355B568-29FE-436C-B3B0-71BDE941DF68}" dt="2022-02-27T22:09:14.272" v="1267"/>
          <ac:spMkLst>
            <pc:docMk/>
            <pc:sldMk cId="3986381112" sldId="300"/>
            <ac:spMk id="3" creationId="{BF9DF731-945B-415A-BDF4-30A729D4594A}"/>
          </ac:spMkLst>
        </pc:spChg>
        <pc:picChg chg="add mod">
          <ac:chgData name="Secondo Brunelli" userId="1361646665bb41ba" providerId="LiveId" clId="{2355B568-29FE-436C-B3B0-71BDE941DF68}" dt="2022-02-27T22:09:21.902" v="1269" actId="14100"/>
          <ac:picMkLst>
            <pc:docMk/>
            <pc:sldMk cId="3986381112" sldId="300"/>
            <ac:picMk id="4" creationId="{7A1D1A47-ABF6-44E2-8B3C-BD5869158911}"/>
          </ac:picMkLst>
        </pc:picChg>
      </pc:sldChg>
      <pc:sldChg chg="addSp delSp modSp new mod">
        <pc:chgData name="Secondo Brunelli" userId="1361646665bb41ba" providerId="LiveId" clId="{2355B568-29FE-436C-B3B0-71BDE941DF68}" dt="2022-02-27T22:10:50.117" v="1289" actId="20577"/>
        <pc:sldMkLst>
          <pc:docMk/>
          <pc:sldMk cId="3807684826" sldId="301"/>
        </pc:sldMkLst>
        <pc:spChg chg="mod">
          <ac:chgData name="Secondo Brunelli" userId="1361646665bb41ba" providerId="LiveId" clId="{2355B568-29FE-436C-B3B0-71BDE941DF68}" dt="2022-02-27T22:10:50.117" v="1289" actId="20577"/>
          <ac:spMkLst>
            <pc:docMk/>
            <pc:sldMk cId="3807684826" sldId="301"/>
            <ac:spMk id="2" creationId="{BB67AC3B-ACF0-4C19-A2CE-242983442559}"/>
          </ac:spMkLst>
        </pc:spChg>
        <pc:spChg chg="del">
          <ac:chgData name="Secondo Brunelli" userId="1361646665bb41ba" providerId="LiveId" clId="{2355B568-29FE-436C-B3B0-71BDE941DF68}" dt="2022-02-27T22:10:20.468" v="1271"/>
          <ac:spMkLst>
            <pc:docMk/>
            <pc:sldMk cId="3807684826" sldId="301"/>
            <ac:spMk id="3" creationId="{D2E8A0E4-1036-4A9D-8514-52156D9E7392}"/>
          </ac:spMkLst>
        </pc:spChg>
        <pc:picChg chg="add mod">
          <ac:chgData name="Secondo Brunelli" userId="1361646665bb41ba" providerId="LiveId" clId="{2355B568-29FE-436C-B3B0-71BDE941DF68}" dt="2022-02-27T22:10:26.898" v="1273" actId="14100"/>
          <ac:picMkLst>
            <pc:docMk/>
            <pc:sldMk cId="3807684826" sldId="301"/>
            <ac:picMk id="4" creationId="{CEAA03B7-36AE-4AAC-8B47-A5C53EBA8A90}"/>
          </ac:picMkLst>
        </pc:picChg>
      </pc:sldChg>
      <pc:sldChg chg="addSp delSp modSp new mod">
        <pc:chgData name="Secondo Brunelli" userId="1361646665bb41ba" providerId="LiveId" clId="{2355B568-29FE-436C-B3B0-71BDE941DF68}" dt="2022-02-27T22:11:46.002" v="1293" actId="14100"/>
        <pc:sldMkLst>
          <pc:docMk/>
          <pc:sldMk cId="3330414312" sldId="302"/>
        </pc:sldMkLst>
        <pc:spChg chg="del">
          <ac:chgData name="Secondo Brunelli" userId="1361646665bb41ba" providerId="LiveId" clId="{2355B568-29FE-436C-B3B0-71BDE941DF68}" dt="2022-02-27T22:11:39.493" v="1291"/>
          <ac:spMkLst>
            <pc:docMk/>
            <pc:sldMk cId="3330414312" sldId="302"/>
            <ac:spMk id="3" creationId="{2C354BC0-9DEE-4BA4-AC57-6A71E4A5E09C}"/>
          </ac:spMkLst>
        </pc:spChg>
        <pc:picChg chg="add mod">
          <ac:chgData name="Secondo Brunelli" userId="1361646665bb41ba" providerId="LiveId" clId="{2355B568-29FE-436C-B3B0-71BDE941DF68}" dt="2022-02-27T22:11:46.002" v="1293" actId="14100"/>
          <ac:picMkLst>
            <pc:docMk/>
            <pc:sldMk cId="3330414312" sldId="302"/>
            <ac:picMk id="4" creationId="{64EC6962-A8DC-42E9-8BDB-352EC98686C0}"/>
          </ac:picMkLst>
        </pc:picChg>
      </pc:sldChg>
      <pc:sldChg chg="addSp delSp modSp new mod">
        <pc:chgData name="Secondo Brunelli" userId="1361646665bb41ba" providerId="LiveId" clId="{2355B568-29FE-436C-B3B0-71BDE941DF68}" dt="2022-02-27T22:12:57.890" v="1297" actId="14100"/>
        <pc:sldMkLst>
          <pc:docMk/>
          <pc:sldMk cId="4289550455" sldId="303"/>
        </pc:sldMkLst>
        <pc:spChg chg="del">
          <ac:chgData name="Secondo Brunelli" userId="1361646665bb41ba" providerId="LiveId" clId="{2355B568-29FE-436C-B3B0-71BDE941DF68}" dt="2022-02-27T22:12:52.663" v="1295"/>
          <ac:spMkLst>
            <pc:docMk/>
            <pc:sldMk cId="4289550455" sldId="303"/>
            <ac:spMk id="3" creationId="{7E3D1291-4F24-48B0-8F04-9977B4E87016}"/>
          </ac:spMkLst>
        </pc:spChg>
        <pc:picChg chg="add mod">
          <ac:chgData name="Secondo Brunelli" userId="1361646665bb41ba" providerId="LiveId" clId="{2355B568-29FE-436C-B3B0-71BDE941DF68}" dt="2022-02-27T22:12:57.890" v="1297" actId="14100"/>
          <ac:picMkLst>
            <pc:docMk/>
            <pc:sldMk cId="4289550455" sldId="303"/>
            <ac:picMk id="4" creationId="{8F8C8253-C084-4B53-88E2-8D245FDBDF84}"/>
          </ac:picMkLst>
        </pc:picChg>
      </pc:sldChg>
      <pc:sldChg chg="addSp delSp modSp new mod">
        <pc:chgData name="Secondo Brunelli" userId="1361646665bb41ba" providerId="LiveId" clId="{2355B568-29FE-436C-B3B0-71BDE941DF68}" dt="2022-02-27T22:13:55.554" v="1301" actId="14100"/>
        <pc:sldMkLst>
          <pc:docMk/>
          <pc:sldMk cId="3562365208" sldId="304"/>
        </pc:sldMkLst>
        <pc:spChg chg="del">
          <ac:chgData name="Secondo Brunelli" userId="1361646665bb41ba" providerId="LiveId" clId="{2355B568-29FE-436C-B3B0-71BDE941DF68}" dt="2022-02-27T22:13:48.492" v="1299"/>
          <ac:spMkLst>
            <pc:docMk/>
            <pc:sldMk cId="3562365208" sldId="304"/>
            <ac:spMk id="3" creationId="{77D54F55-D7E4-4056-BEA4-B43E6E762FB8}"/>
          </ac:spMkLst>
        </pc:spChg>
        <pc:picChg chg="add mod">
          <ac:chgData name="Secondo Brunelli" userId="1361646665bb41ba" providerId="LiveId" clId="{2355B568-29FE-436C-B3B0-71BDE941DF68}" dt="2022-02-27T22:13:55.554" v="1301" actId="14100"/>
          <ac:picMkLst>
            <pc:docMk/>
            <pc:sldMk cId="3562365208" sldId="304"/>
            <ac:picMk id="4" creationId="{60D5A51F-5585-44DB-8F72-3FF64D7901DD}"/>
          </ac:picMkLst>
        </pc:picChg>
      </pc:sldChg>
      <pc:sldChg chg="addSp delSp modSp new del mod">
        <pc:chgData name="Secondo Brunelli" userId="1361646665bb41ba" providerId="LiveId" clId="{2355B568-29FE-436C-B3B0-71BDE941DF68}" dt="2022-02-27T22:17:44.591" v="1347" actId="47"/>
        <pc:sldMkLst>
          <pc:docMk/>
          <pc:sldMk cId="1294356002" sldId="305"/>
        </pc:sldMkLst>
        <pc:spChg chg="mod">
          <ac:chgData name="Secondo Brunelli" userId="1361646665bb41ba" providerId="LiveId" clId="{2355B568-29FE-436C-B3B0-71BDE941DF68}" dt="2022-02-27T22:15:58.938" v="1308" actId="20577"/>
          <ac:spMkLst>
            <pc:docMk/>
            <pc:sldMk cId="1294356002" sldId="305"/>
            <ac:spMk id="2" creationId="{C4BFD94E-05FB-4D97-A88C-DFA8A1D8F309}"/>
          </ac:spMkLst>
        </pc:spChg>
        <pc:spChg chg="del">
          <ac:chgData name="Secondo Brunelli" userId="1361646665bb41ba" providerId="LiveId" clId="{2355B568-29FE-436C-B3B0-71BDE941DF68}" dt="2022-02-27T22:14:59.427" v="1303"/>
          <ac:spMkLst>
            <pc:docMk/>
            <pc:sldMk cId="1294356002" sldId="305"/>
            <ac:spMk id="3" creationId="{B9161CAC-ED7F-4BC7-B2C1-DAA3580CAF20}"/>
          </ac:spMkLst>
        </pc:spChg>
        <pc:picChg chg="add mod">
          <ac:chgData name="Secondo Brunelli" userId="1361646665bb41ba" providerId="LiveId" clId="{2355B568-29FE-436C-B3B0-71BDE941DF68}" dt="2022-02-27T22:15:05.361" v="1305" actId="14100"/>
          <ac:picMkLst>
            <pc:docMk/>
            <pc:sldMk cId="1294356002" sldId="305"/>
            <ac:picMk id="4" creationId="{2E7AE372-6C0A-4350-9993-2F3D3398BF19}"/>
          </ac:picMkLst>
        </pc:picChg>
      </pc:sldChg>
      <pc:sldChg chg="addSp delSp modSp new add del mod">
        <pc:chgData name="Secondo Brunelli" userId="1361646665bb41ba" providerId="LiveId" clId="{2355B568-29FE-436C-B3B0-71BDE941DF68}" dt="2022-02-27T22:17:29.149" v="1346" actId="20577"/>
        <pc:sldMkLst>
          <pc:docMk/>
          <pc:sldMk cId="2265479900" sldId="306"/>
        </pc:sldMkLst>
        <pc:spChg chg="mod">
          <ac:chgData name="Secondo Brunelli" userId="1361646665bb41ba" providerId="LiveId" clId="{2355B568-29FE-436C-B3B0-71BDE941DF68}" dt="2022-02-27T22:17:29.149" v="1346" actId="20577"/>
          <ac:spMkLst>
            <pc:docMk/>
            <pc:sldMk cId="2265479900" sldId="306"/>
            <ac:spMk id="2" creationId="{EF09FC63-1AAA-40CC-94CA-ADA38DC35C74}"/>
          </ac:spMkLst>
        </pc:spChg>
        <pc:spChg chg="del">
          <ac:chgData name="Secondo Brunelli" userId="1361646665bb41ba" providerId="LiveId" clId="{2355B568-29FE-436C-B3B0-71BDE941DF68}" dt="2022-02-27T22:16:04.995" v="1310"/>
          <ac:spMkLst>
            <pc:docMk/>
            <pc:sldMk cId="2265479900" sldId="306"/>
            <ac:spMk id="3" creationId="{7432E4C8-E5A6-43EC-9658-A1886E6A81C4}"/>
          </ac:spMkLst>
        </pc:spChg>
        <pc:picChg chg="add mod">
          <ac:chgData name="Secondo Brunelli" userId="1361646665bb41ba" providerId="LiveId" clId="{2355B568-29FE-436C-B3B0-71BDE941DF68}" dt="2022-02-27T22:17:05.446" v="1316" actId="14100"/>
          <ac:picMkLst>
            <pc:docMk/>
            <pc:sldMk cId="2265479900" sldId="306"/>
            <ac:picMk id="4" creationId="{5AB43045-045F-42FC-ADEC-7B52C1465516}"/>
          </ac:picMkLst>
        </pc:picChg>
      </pc:sldChg>
      <pc:sldChg chg="addSp delSp modSp new mod">
        <pc:chgData name="Secondo Brunelli" userId="1361646665bb41ba" providerId="LiveId" clId="{2355B568-29FE-436C-B3B0-71BDE941DF68}" dt="2022-02-27T22:19:22.095" v="1382" actId="20577"/>
        <pc:sldMkLst>
          <pc:docMk/>
          <pc:sldMk cId="3116034644" sldId="307"/>
        </pc:sldMkLst>
        <pc:spChg chg="mod">
          <ac:chgData name="Secondo Brunelli" userId="1361646665bb41ba" providerId="LiveId" clId="{2355B568-29FE-436C-B3B0-71BDE941DF68}" dt="2022-02-27T22:19:22.095" v="1382" actId="20577"/>
          <ac:spMkLst>
            <pc:docMk/>
            <pc:sldMk cId="3116034644" sldId="307"/>
            <ac:spMk id="2" creationId="{428AA657-0D2D-467E-8704-D9D52DBA6494}"/>
          </ac:spMkLst>
        </pc:spChg>
        <pc:spChg chg="del">
          <ac:chgData name="Secondo Brunelli" userId="1361646665bb41ba" providerId="LiveId" clId="{2355B568-29FE-436C-B3B0-71BDE941DF68}" dt="2022-02-27T22:18:43.604" v="1349"/>
          <ac:spMkLst>
            <pc:docMk/>
            <pc:sldMk cId="3116034644" sldId="307"/>
            <ac:spMk id="3" creationId="{FC1C1887-3880-4FC2-842D-9D938D5205C9}"/>
          </ac:spMkLst>
        </pc:spChg>
        <pc:picChg chg="add mod">
          <ac:chgData name="Secondo Brunelli" userId="1361646665bb41ba" providerId="LiveId" clId="{2355B568-29FE-436C-B3B0-71BDE941DF68}" dt="2022-02-27T22:18:49.122" v="1351" actId="14100"/>
          <ac:picMkLst>
            <pc:docMk/>
            <pc:sldMk cId="3116034644" sldId="307"/>
            <ac:picMk id="4" creationId="{7B450BBD-E40F-43F5-BD18-19F7869B2B9B}"/>
          </ac:picMkLst>
        </pc:picChg>
      </pc:sldChg>
      <pc:sldChg chg="addSp delSp modSp new mod">
        <pc:chgData name="Secondo Brunelli" userId="1361646665bb41ba" providerId="LiveId" clId="{2355B568-29FE-436C-B3B0-71BDE941DF68}" dt="2022-02-27T22:20:41.698" v="1420" actId="1076"/>
        <pc:sldMkLst>
          <pc:docMk/>
          <pc:sldMk cId="38442843" sldId="308"/>
        </pc:sldMkLst>
        <pc:spChg chg="mod">
          <ac:chgData name="Secondo Brunelli" userId="1361646665bb41ba" providerId="LiveId" clId="{2355B568-29FE-436C-B3B0-71BDE941DF68}" dt="2022-02-27T22:20:31.503" v="1417" actId="20577"/>
          <ac:spMkLst>
            <pc:docMk/>
            <pc:sldMk cId="38442843" sldId="308"/>
            <ac:spMk id="2" creationId="{D9475FA2-5CEE-45BF-8F19-9B47F7CDAB91}"/>
          </ac:spMkLst>
        </pc:spChg>
        <pc:spChg chg="del">
          <ac:chgData name="Secondo Brunelli" userId="1361646665bb41ba" providerId="LiveId" clId="{2355B568-29FE-436C-B3B0-71BDE941DF68}" dt="2022-02-27T22:20:18.395" v="1389"/>
          <ac:spMkLst>
            <pc:docMk/>
            <pc:sldMk cId="38442843" sldId="308"/>
            <ac:spMk id="3" creationId="{8D95F1CE-355A-4EE0-BEE6-4424EF41570A}"/>
          </ac:spMkLst>
        </pc:spChg>
        <pc:picChg chg="add mod">
          <ac:chgData name="Secondo Brunelli" userId="1361646665bb41ba" providerId="LiveId" clId="{2355B568-29FE-436C-B3B0-71BDE941DF68}" dt="2022-02-27T22:20:41.698" v="1420" actId="1076"/>
          <ac:picMkLst>
            <pc:docMk/>
            <pc:sldMk cId="38442843" sldId="308"/>
            <ac:picMk id="1026" creationId="{2D232B6C-9463-4006-89E9-EE38F7F18467}"/>
          </ac:picMkLst>
        </pc:picChg>
      </pc:sldChg>
      <pc:sldChg chg="addSp delSp modSp new mod">
        <pc:chgData name="Secondo Brunelli" userId="1361646665bb41ba" providerId="LiveId" clId="{2355B568-29FE-436C-B3B0-71BDE941DF68}" dt="2022-02-27T22:21:37.282" v="1424" actId="14100"/>
        <pc:sldMkLst>
          <pc:docMk/>
          <pc:sldMk cId="1597996468" sldId="309"/>
        </pc:sldMkLst>
        <pc:spChg chg="del">
          <ac:chgData name="Secondo Brunelli" userId="1361646665bb41ba" providerId="LiveId" clId="{2355B568-29FE-436C-B3B0-71BDE941DF68}" dt="2022-02-27T22:21:28.334" v="1422"/>
          <ac:spMkLst>
            <pc:docMk/>
            <pc:sldMk cId="1597996468" sldId="309"/>
            <ac:spMk id="3" creationId="{C2064BAA-70BE-4C0F-AAC9-834B52605085}"/>
          </ac:spMkLst>
        </pc:spChg>
        <pc:picChg chg="add mod">
          <ac:chgData name="Secondo Brunelli" userId="1361646665bb41ba" providerId="LiveId" clId="{2355B568-29FE-436C-B3B0-71BDE941DF68}" dt="2022-02-27T22:21:37.282" v="1424" actId="14100"/>
          <ac:picMkLst>
            <pc:docMk/>
            <pc:sldMk cId="1597996468" sldId="309"/>
            <ac:picMk id="4" creationId="{7B8E6509-1BAF-450F-B3E7-BD327539AE63}"/>
          </ac:picMkLst>
        </pc:picChg>
      </pc:sldChg>
      <pc:sldChg chg="addSp delSp modSp new mod">
        <pc:chgData name="Secondo Brunelli" userId="1361646665bb41ba" providerId="LiveId" clId="{2355B568-29FE-436C-B3B0-71BDE941DF68}" dt="2022-02-27T22:22:11.595" v="1429" actId="1076"/>
        <pc:sldMkLst>
          <pc:docMk/>
          <pc:sldMk cId="1171019377" sldId="310"/>
        </pc:sldMkLst>
        <pc:spChg chg="del">
          <ac:chgData name="Secondo Brunelli" userId="1361646665bb41ba" providerId="LiveId" clId="{2355B568-29FE-436C-B3B0-71BDE941DF68}" dt="2022-02-27T22:22:02.709" v="1426"/>
          <ac:spMkLst>
            <pc:docMk/>
            <pc:sldMk cId="1171019377" sldId="310"/>
            <ac:spMk id="3" creationId="{7F765EBE-4340-413D-AD6F-A94452FBE984}"/>
          </ac:spMkLst>
        </pc:spChg>
        <pc:picChg chg="add mod">
          <ac:chgData name="Secondo Brunelli" userId="1361646665bb41ba" providerId="LiveId" clId="{2355B568-29FE-436C-B3B0-71BDE941DF68}" dt="2022-02-27T22:22:11.595" v="1429" actId="1076"/>
          <ac:picMkLst>
            <pc:docMk/>
            <pc:sldMk cId="1171019377" sldId="310"/>
            <ac:picMk id="4" creationId="{094E49AB-4435-4D0B-BDCA-D14CADEB69B3}"/>
          </ac:picMkLst>
        </pc:picChg>
      </pc:sldChg>
      <pc:sldChg chg="addSp delSp modSp new mod">
        <pc:chgData name="Secondo Brunelli" userId="1361646665bb41ba" providerId="LiveId" clId="{2355B568-29FE-436C-B3B0-71BDE941DF68}" dt="2022-02-27T22:22:46.063" v="1434" actId="1076"/>
        <pc:sldMkLst>
          <pc:docMk/>
          <pc:sldMk cId="3400534631" sldId="311"/>
        </pc:sldMkLst>
        <pc:spChg chg="del">
          <ac:chgData name="Secondo Brunelli" userId="1361646665bb41ba" providerId="LiveId" clId="{2355B568-29FE-436C-B3B0-71BDE941DF68}" dt="2022-02-27T22:22:37.456" v="1431"/>
          <ac:spMkLst>
            <pc:docMk/>
            <pc:sldMk cId="3400534631" sldId="311"/>
            <ac:spMk id="3" creationId="{204E37C7-A186-4703-86AC-A1A7ED4B416E}"/>
          </ac:spMkLst>
        </pc:spChg>
        <pc:picChg chg="add mod">
          <ac:chgData name="Secondo Brunelli" userId="1361646665bb41ba" providerId="LiveId" clId="{2355B568-29FE-436C-B3B0-71BDE941DF68}" dt="2022-02-27T22:22:46.063" v="1434" actId="1076"/>
          <ac:picMkLst>
            <pc:docMk/>
            <pc:sldMk cId="3400534631" sldId="311"/>
            <ac:picMk id="4" creationId="{EB2DC801-395B-480F-87E4-77EDC13CC404}"/>
          </ac:picMkLst>
        </pc:picChg>
      </pc:sldChg>
      <pc:sldChg chg="addSp delSp modSp new mod">
        <pc:chgData name="Secondo Brunelli" userId="1361646665bb41ba" providerId="LiveId" clId="{2355B568-29FE-436C-B3B0-71BDE941DF68}" dt="2022-02-27T22:23:19.046" v="1438" actId="14100"/>
        <pc:sldMkLst>
          <pc:docMk/>
          <pc:sldMk cId="122470180" sldId="312"/>
        </pc:sldMkLst>
        <pc:spChg chg="del">
          <ac:chgData name="Secondo Brunelli" userId="1361646665bb41ba" providerId="LiveId" clId="{2355B568-29FE-436C-B3B0-71BDE941DF68}" dt="2022-02-27T22:23:11.596" v="1436"/>
          <ac:spMkLst>
            <pc:docMk/>
            <pc:sldMk cId="122470180" sldId="312"/>
            <ac:spMk id="3" creationId="{426E1D2D-9FA8-4316-8646-58501BCA49DD}"/>
          </ac:spMkLst>
        </pc:spChg>
        <pc:picChg chg="add mod">
          <ac:chgData name="Secondo Brunelli" userId="1361646665bb41ba" providerId="LiveId" clId="{2355B568-29FE-436C-B3B0-71BDE941DF68}" dt="2022-02-27T22:23:19.046" v="1438" actId="14100"/>
          <ac:picMkLst>
            <pc:docMk/>
            <pc:sldMk cId="122470180" sldId="312"/>
            <ac:picMk id="4" creationId="{A12785B4-3267-4949-B88F-864E03E81D97}"/>
          </ac:picMkLst>
        </pc:picChg>
      </pc:sldChg>
      <pc:sldChg chg="addSp delSp modSp new mod">
        <pc:chgData name="Secondo Brunelli" userId="1361646665bb41ba" providerId="LiveId" clId="{2355B568-29FE-436C-B3B0-71BDE941DF68}" dt="2022-02-27T22:24:09.219" v="1443" actId="1076"/>
        <pc:sldMkLst>
          <pc:docMk/>
          <pc:sldMk cId="3549874220" sldId="313"/>
        </pc:sldMkLst>
        <pc:spChg chg="del">
          <ac:chgData name="Secondo Brunelli" userId="1361646665bb41ba" providerId="LiveId" clId="{2355B568-29FE-436C-B3B0-71BDE941DF68}" dt="2022-02-27T22:23:58.164" v="1440"/>
          <ac:spMkLst>
            <pc:docMk/>
            <pc:sldMk cId="3549874220" sldId="313"/>
            <ac:spMk id="3" creationId="{73F04723-0E40-4BF9-A319-CED4E20749B9}"/>
          </ac:spMkLst>
        </pc:spChg>
        <pc:picChg chg="add mod">
          <ac:chgData name="Secondo Brunelli" userId="1361646665bb41ba" providerId="LiveId" clId="{2355B568-29FE-436C-B3B0-71BDE941DF68}" dt="2022-02-27T22:24:09.219" v="1443" actId="1076"/>
          <ac:picMkLst>
            <pc:docMk/>
            <pc:sldMk cId="3549874220" sldId="313"/>
            <ac:picMk id="4" creationId="{0C8BF7C3-0964-4507-9E85-FBD47143DE79}"/>
          </ac:picMkLst>
        </pc:picChg>
      </pc:sldChg>
      <pc:sldChg chg="addSp delSp modSp new mod">
        <pc:chgData name="Secondo Brunelli" userId="1361646665bb41ba" providerId="LiveId" clId="{2355B568-29FE-436C-B3B0-71BDE941DF68}" dt="2022-02-27T22:26:24.475" v="1451" actId="14100"/>
        <pc:sldMkLst>
          <pc:docMk/>
          <pc:sldMk cId="1977911010" sldId="314"/>
        </pc:sldMkLst>
        <pc:spChg chg="mod">
          <ac:chgData name="Secondo Brunelli" userId="1361646665bb41ba" providerId="LiveId" clId="{2355B568-29FE-436C-B3B0-71BDE941DF68}" dt="2022-02-27T22:26:24.475" v="1451" actId="14100"/>
          <ac:spMkLst>
            <pc:docMk/>
            <pc:sldMk cId="1977911010" sldId="314"/>
            <ac:spMk id="2" creationId="{B6BDBB7D-FDF7-458C-BE98-BC78199F20D0}"/>
          </ac:spMkLst>
        </pc:spChg>
        <pc:spChg chg="del">
          <ac:chgData name="Secondo Brunelli" userId="1361646665bb41ba" providerId="LiveId" clId="{2355B568-29FE-436C-B3B0-71BDE941DF68}" dt="2022-02-27T22:25:23.440" v="1445"/>
          <ac:spMkLst>
            <pc:docMk/>
            <pc:sldMk cId="1977911010" sldId="314"/>
            <ac:spMk id="3" creationId="{A628B52D-D6F9-4B91-8274-A185F0FE9D6B}"/>
          </ac:spMkLst>
        </pc:spChg>
        <pc:picChg chg="add mod">
          <ac:chgData name="Secondo Brunelli" userId="1361646665bb41ba" providerId="LiveId" clId="{2355B568-29FE-436C-B3B0-71BDE941DF68}" dt="2022-02-27T22:25:49.471" v="1447" actId="14100"/>
          <ac:picMkLst>
            <pc:docMk/>
            <pc:sldMk cId="1977911010" sldId="314"/>
            <ac:picMk id="4" creationId="{9342E78D-DB4B-469D-A3AB-A4709AF69E8E}"/>
          </ac:picMkLst>
        </pc:picChg>
      </pc:sldChg>
      <pc:sldChg chg="addSp delSp modSp new mod">
        <pc:chgData name="Secondo Brunelli" userId="1361646665bb41ba" providerId="LiveId" clId="{2355B568-29FE-436C-B3B0-71BDE941DF68}" dt="2022-02-27T22:27:31.159" v="1482" actId="14100"/>
        <pc:sldMkLst>
          <pc:docMk/>
          <pc:sldMk cId="1428379910" sldId="315"/>
        </pc:sldMkLst>
        <pc:spChg chg="mod">
          <ac:chgData name="Secondo Brunelli" userId="1361646665bb41ba" providerId="LiveId" clId="{2355B568-29FE-436C-B3B0-71BDE941DF68}" dt="2022-02-27T22:27:31.159" v="1482" actId="14100"/>
          <ac:spMkLst>
            <pc:docMk/>
            <pc:sldMk cId="1428379910" sldId="315"/>
            <ac:spMk id="2" creationId="{3F956076-9FCB-49C3-96FB-5A055231636F}"/>
          </ac:spMkLst>
        </pc:spChg>
        <pc:spChg chg="del">
          <ac:chgData name="Secondo Brunelli" userId="1361646665bb41ba" providerId="LiveId" clId="{2355B568-29FE-436C-B3B0-71BDE941DF68}" dt="2022-02-27T22:27:00.154" v="1453"/>
          <ac:spMkLst>
            <pc:docMk/>
            <pc:sldMk cId="1428379910" sldId="315"/>
            <ac:spMk id="3" creationId="{714830A0-39B0-4A0A-8BF3-F65E18785EDD}"/>
          </ac:spMkLst>
        </pc:spChg>
        <pc:picChg chg="add mod">
          <ac:chgData name="Secondo Brunelli" userId="1361646665bb41ba" providerId="LiveId" clId="{2355B568-29FE-436C-B3B0-71BDE941DF68}" dt="2022-02-27T22:27:06.686" v="1455" actId="14100"/>
          <ac:picMkLst>
            <pc:docMk/>
            <pc:sldMk cId="1428379910" sldId="315"/>
            <ac:picMk id="4" creationId="{3A310C54-3F89-47BD-B762-F2A081FE466C}"/>
          </ac:picMkLst>
        </pc:picChg>
      </pc:sldChg>
      <pc:sldChg chg="addSp delSp modSp new mod">
        <pc:chgData name="Secondo Brunelli" userId="1361646665bb41ba" providerId="LiveId" clId="{2355B568-29FE-436C-B3B0-71BDE941DF68}" dt="2022-02-27T22:29:17.636" v="1523" actId="20577"/>
        <pc:sldMkLst>
          <pc:docMk/>
          <pc:sldMk cId="844203292" sldId="316"/>
        </pc:sldMkLst>
        <pc:spChg chg="mod">
          <ac:chgData name="Secondo Brunelli" userId="1361646665bb41ba" providerId="LiveId" clId="{2355B568-29FE-436C-B3B0-71BDE941DF68}" dt="2022-02-27T22:29:17.636" v="1523" actId="20577"/>
          <ac:spMkLst>
            <pc:docMk/>
            <pc:sldMk cId="844203292" sldId="316"/>
            <ac:spMk id="2" creationId="{880EE4E4-973B-4378-979A-33233F728D3D}"/>
          </ac:spMkLst>
        </pc:spChg>
        <pc:spChg chg="del">
          <ac:chgData name="Secondo Brunelli" userId="1361646665bb41ba" providerId="LiveId" clId="{2355B568-29FE-436C-B3B0-71BDE941DF68}" dt="2022-02-27T22:28:24.836" v="1484"/>
          <ac:spMkLst>
            <pc:docMk/>
            <pc:sldMk cId="844203292" sldId="316"/>
            <ac:spMk id="3" creationId="{06812AD3-FD23-4BE8-ABBB-D5E590E9CFF3}"/>
          </ac:spMkLst>
        </pc:spChg>
        <pc:picChg chg="add mod">
          <ac:chgData name="Secondo Brunelli" userId="1361646665bb41ba" providerId="LiveId" clId="{2355B568-29FE-436C-B3B0-71BDE941DF68}" dt="2022-02-27T22:28:32.007" v="1486" actId="14100"/>
          <ac:picMkLst>
            <pc:docMk/>
            <pc:sldMk cId="844203292" sldId="316"/>
            <ac:picMk id="4" creationId="{7C8174AF-8E91-4957-A9BA-3F04EFAA6EAF}"/>
          </ac:picMkLst>
        </pc:picChg>
      </pc:sldChg>
      <pc:sldChg chg="addSp delSp modSp new mod">
        <pc:chgData name="Secondo Brunelli" userId="1361646665bb41ba" providerId="LiveId" clId="{2355B568-29FE-436C-B3B0-71BDE941DF68}" dt="2022-02-27T22:34:56.875" v="1905" actId="14100"/>
        <pc:sldMkLst>
          <pc:docMk/>
          <pc:sldMk cId="4088248399" sldId="317"/>
        </pc:sldMkLst>
        <pc:spChg chg="mod">
          <ac:chgData name="Secondo Brunelli" userId="1361646665bb41ba" providerId="LiveId" clId="{2355B568-29FE-436C-B3B0-71BDE941DF68}" dt="2022-02-27T22:34:33.965" v="1904" actId="20577"/>
          <ac:spMkLst>
            <pc:docMk/>
            <pc:sldMk cId="4088248399" sldId="317"/>
            <ac:spMk id="2" creationId="{9BF132AB-9058-4EE1-BE74-A788FE376900}"/>
          </ac:spMkLst>
        </pc:spChg>
        <pc:spChg chg="del">
          <ac:chgData name="Secondo Brunelli" userId="1361646665bb41ba" providerId="LiveId" clId="{2355B568-29FE-436C-B3B0-71BDE941DF68}" dt="2022-02-27T22:32:41.480" v="1525"/>
          <ac:spMkLst>
            <pc:docMk/>
            <pc:sldMk cId="4088248399" sldId="317"/>
            <ac:spMk id="3" creationId="{CADCA20D-F85F-4FB0-9653-6880B887BBEC}"/>
          </ac:spMkLst>
        </pc:spChg>
        <pc:picChg chg="add mod">
          <ac:chgData name="Secondo Brunelli" userId="1361646665bb41ba" providerId="LiveId" clId="{2355B568-29FE-436C-B3B0-71BDE941DF68}" dt="2022-02-27T22:34:56.875" v="1905" actId="14100"/>
          <ac:picMkLst>
            <pc:docMk/>
            <pc:sldMk cId="4088248399" sldId="317"/>
            <ac:picMk id="4" creationId="{CF5E5E6F-684D-41E9-9D7E-A86A2EF0DDD3}"/>
          </ac:picMkLst>
        </pc:picChg>
      </pc:sldChg>
      <pc:sldChg chg="addSp delSp modSp new mod">
        <pc:chgData name="Secondo Brunelli" userId="1361646665bb41ba" providerId="LiveId" clId="{2355B568-29FE-436C-B3B0-71BDE941DF68}" dt="2022-02-27T22:36:03.767" v="1952" actId="14100"/>
        <pc:sldMkLst>
          <pc:docMk/>
          <pc:sldMk cId="2269799593" sldId="318"/>
        </pc:sldMkLst>
        <pc:spChg chg="mod">
          <ac:chgData name="Secondo Brunelli" userId="1361646665bb41ba" providerId="LiveId" clId="{2355B568-29FE-436C-B3B0-71BDE941DF68}" dt="2022-02-27T22:36:03.767" v="1952" actId="14100"/>
          <ac:spMkLst>
            <pc:docMk/>
            <pc:sldMk cId="2269799593" sldId="318"/>
            <ac:spMk id="2" creationId="{A1F47284-7E11-4F9A-8ED5-A4FECE916ADF}"/>
          </ac:spMkLst>
        </pc:spChg>
        <pc:spChg chg="del">
          <ac:chgData name="Secondo Brunelli" userId="1361646665bb41ba" providerId="LiveId" clId="{2355B568-29FE-436C-B3B0-71BDE941DF68}" dt="2022-02-27T22:35:08.256" v="1907"/>
          <ac:spMkLst>
            <pc:docMk/>
            <pc:sldMk cId="2269799593" sldId="318"/>
            <ac:spMk id="3" creationId="{BAC58D82-F80F-4EC9-85B5-15868C777139}"/>
          </ac:spMkLst>
        </pc:spChg>
        <pc:picChg chg="add mod">
          <ac:chgData name="Secondo Brunelli" userId="1361646665bb41ba" providerId="LiveId" clId="{2355B568-29FE-436C-B3B0-71BDE941DF68}" dt="2022-02-27T22:35:14.243" v="1909" actId="14100"/>
          <ac:picMkLst>
            <pc:docMk/>
            <pc:sldMk cId="2269799593" sldId="318"/>
            <ac:picMk id="4" creationId="{482BCE2E-A750-491B-AC66-395B3E2FA6FF}"/>
          </ac:picMkLst>
        </pc:picChg>
      </pc:sldChg>
      <pc:sldChg chg="addSp delSp modSp new mod">
        <pc:chgData name="Secondo Brunelli" userId="1361646665bb41ba" providerId="LiveId" clId="{2355B568-29FE-436C-B3B0-71BDE941DF68}" dt="2022-02-27T22:37:29.023" v="1956" actId="14100"/>
        <pc:sldMkLst>
          <pc:docMk/>
          <pc:sldMk cId="3170776674" sldId="319"/>
        </pc:sldMkLst>
        <pc:spChg chg="del">
          <ac:chgData name="Secondo Brunelli" userId="1361646665bb41ba" providerId="LiveId" clId="{2355B568-29FE-436C-B3B0-71BDE941DF68}" dt="2022-02-27T22:37:22.057" v="1954"/>
          <ac:spMkLst>
            <pc:docMk/>
            <pc:sldMk cId="3170776674" sldId="319"/>
            <ac:spMk id="3" creationId="{D69D6CBF-A18E-43F2-9B91-F161A606597D}"/>
          </ac:spMkLst>
        </pc:spChg>
        <pc:picChg chg="add mod">
          <ac:chgData name="Secondo Brunelli" userId="1361646665bb41ba" providerId="LiveId" clId="{2355B568-29FE-436C-B3B0-71BDE941DF68}" dt="2022-02-27T22:37:29.023" v="1956" actId="14100"/>
          <ac:picMkLst>
            <pc:docMk/>
            <pc:sldMk cId="3170776674" sldId="319"/>
            <ac:picMk id="4" creationId="{AFD51834-A749-464C-9665-B3CDB1F1E5B7}"/>
          </ac:picMkLst>
        </pc:picChg>
      </pc:sldChg>
      <pc:sldChg chg="addSp delSp modSp new mod">
        <pc:chgData name="Secondo Brunelli" userId="1361646665bb41ba" providerId="LiveId" clId="{2355B568-29FE-436C-B3B0-71BDE941DF68}" dt="2022-02-27T22:39:37.855" v="2002" actId="14100"/>
        <pc:sldMkLst>
          <pc:docMk/>
          <pc:sldMk cId="594992234" sldId="320"/>
        </pc:sldMkLst>
        <pc:spChg chg="mod">
          <ac:chgData name="Secondo Brunelli" userId="1361646665bb41ba" providerId="LiveId" clId="{2355B568-29FE-436C-B3B0-71BDE941DF68}" dt="2022-02-27T22:39:37.855" v="2002" actId="14100"/>
          <ac:spMkLst>
            <pc:docMk/>
            <pc:sldMk cId="594992234" sldId="320"/>
            <ac:spMk id="2" creationId="{A5298351-CFD6-4EBF-B4E6-AE360E0DB5E3}"/>
          </ac:spMkLst>
        </pc:spChg>
        <pc:spChg chg="del">
          <ac:chgData name="Secondo Brunelli" userId="1361646665bb41ba" providerId="LiveId" clId="{2355B568-29FE-436C-B3B0-71BDE941DF68}" dt="2022-02-27T22:38:44.787" v="1958"/>
          <ac:spMkLst>
            <pc:docMk/>
            <pc:sldMk cId="594992234" sldId="320"/>
            <ac:spMk id="3" creationId="{BB9C7870-CA22-46A9-9DBD-94D6A68303C0}"/>
          </ac:spMkLst>
        </pc:spChg>
        <pc:picChg chg="add mod">
          <ac:chgData name="Secondo Brunelli" userId="1361646665bb41ba" providerId="LiveId" clId="{2355B568-29FE-436C-B3B0-71BDE941DF68}" dt="2022-02-27T22:38:51.918" v="1960" actId="14100"/>
          <ac:picMkLst>
            <pc:docMk/>
            <pc:sldMk cId="594992234" sldId="320"/>
            <ac:picMk id="4" creationId="{CBE4C51E-9FC7-443D-9F39-B3693C0015B8}"/>
          </ac:picMkLst>
        </pc:picChg>
      </pc:sldChg>
      <pc:sldChg chg="addSp delSp modSp new mod">
        <pc:chgData name="Secondo Brunelli" userId="1361646665bb41ba" providerId="LiveId" clId="{2355B568-29FE-436C-B3B0-71BDE941DF68}" dt="2022-02-27T22:40:40.659" v="2006" actId="14100"/>
        <pc:sldMkLst>
          <pc:docMk/>
          <pc:sldMk cId="3494093022" sldId="321"/>
        </pc:sldMkLst>
        <pc:spChg chg="del">
          <ac:chgData name="Secondo Brunelli" userId="1361646665bb41ba" providerId="LiveId" clId="{2355B568-29FE-436C-B3B0-71BDE941DF68}" dt="2022-02-27T22:40:34.109" v="2004"/>
          <ac:spMkLst>
            <pc:docMk/>
            <pc:sldMk cId="3494093022" sldId="321"/>
            <ac:spMk id="3" creationId="{400EA9E6-77F2-4415-B299-C91A7BED3E6D}"/>
          </ac:spMkLst>
        </pc:spChg>
        <pc:picChg chg="add mod">
          <ac:chgData name="Secondo Brunelli" userId="1361646665bb41ba" providerId="LiveId" clId="{2355B568-29FE-436C-B3B0-71BDE941DF68}" dt="2022-02-27T22:40:40.659" v="2006" actId="14100"/>
          <ac:picMkLst>
            <pc:docMk/>
            <pc:sldMk cId="3494093022" sldId="321"/>
            <ac:picMk id="4" creationId="{19924B97-3C75-47EA-8FD6-60A9E8D10F7C}"/>
          </ac:picMkLst>
        </pc:picChg>
      </pc:sldChg>
      <pc:sldChg chg="addSp delSp modSp new mod">
        <pc:chgData name="Secondo Brunelli" userId="1361646665bb41ba" providerId="LiveId" clId="{2355B568-29FE-436C-B3B0-71BDE941DF68}" dt="2022-02-27T22:41:07.635" v="2011" actId="1076"/>
        <pc:sldMkLst>
          <pc:docMk/>
          <pc:sldMk cId="2942543979" sldId="322"/>
        </pc:sldMkLst>
        <pc:spChg chg="del">
          <ac:chgData name="Secondo Brunelli" userId="1361646665bb41ba" providerId="LiveId" clId="{2355B568-29FE-436C-B3B0-71BDE941DF68}" dt="2022-02-27T22:41:00.624" v="2008"/>
          <ac:spMkLst>
            <pc:docMk/>
            <pc:sldMk cId="2942543979" sldId="322"/>
            <ac:spMk id="3" creationId="{B9B013C8-48C2-4BE8-BDFE-B3664D422145}"/>
          </ac:spMkLst>
        </pc:spChg>
        <pc:picChg chg="add mod">
          <ac:chgData name="Secondo Brunelli" userId="1361646665bb41ba" providerId="LiveId" clId="{2355B568-29FE-436C-B3B0-71BDE941DF68}" dt="2022-02-27T22:41:07.635" v="2011" actId="1076"/>
          <ac:picMkLst>
            <pc:docMk/>
            <pc:sldMk cId="2942543979" sldId="322"/>
            <ac:picMk id="4" creationId="{FCC74197-58CF-403C-BBD8-914FD5C03844}"/>
          </ac:picMkLst>
        </pc:picChg>
      </pc:sldChg>
      <pc:sldChg chg="addSp delSp modSp new mod">
        <pc:chgData name="Secondo Brunelli" userId="1361646665bb41ba" providerId="LiveId" clId="{2355B568-29FE-436C-B3B0-71BDE941DF68}" dt="2022-02-27T22:43:11.503" v="2055" actId="14100"/>
        <pc:sldMkLst>
          <pc:docMk/>
          <pc:sldMk cId="3906511641" sldId="323"/>
        </pc:sldMkLst>
        <pc:spChg chg="mod">
          <ac:chgData name="Secondo Brunelli" userId="1361646665bb41ba" providerId="LiveId" clId="{2355B568-29FE-436C-B3B0-71BDE941DF68}" dt="2022-02-27T22:43:11.503" v="2055" actId="14100"/>
          <ac:spMkLst>
            <pc:docMk/>
            <pc:sldMk cId="3906511641" sldId="323"/>
            <ac:spMk id="2" creationId="{76812958-1280-4743-B6CB-258052B67ADE}"/>
          </ac:spMkLst>
        </pc:spChg>
        <pc:spChg chg="del">
          <ac:chgData name="Secondo Brunelli" userId="1361646665bb41ba" providerId="LiveId" clId="{2355B568-29FE-436C-B3B0-71BDE941DF68}" dt="2022-02-27T22:41:59.787" v="2013"/>
          <ac:spMkLst>
            <pc:docMk/>
            <pc:sldMk cId="3906511641" sldId="323"/>
            <ac:spMk id="3" creationId="{48B5D767-A134-4E87-8644-5E6CB36292BB}"/>
          </ac:spMkLst>
        </pc:spChg>
        <pc:picChg chg="add mod">
          <ac:chgData name="Secondo Brunelli" userId="1361646665bb41ba" providerId="LiveId" clId="{2355B568-29FE-436C-B3B0-71BDE941DF68}" dt="2022-02-27T22:42:05.256" v="2015" actId="14100"/>
          <ac:picMkLst>
            <pc:docMk/>
            <pc:sldMk cId="3906511641" sldId="323"/>
            <ac:picMk id="4" creationId="{1A094F0A-20AE-4E2B-B241-8B4CBC32EEAC}"/>
          </ac:picMkLst>
        </pc:picChg>
      </pc:sldChg>
      <pc:sldChg chg="addSp delSp modSp new mod">
        <pc:chgData name="Secondo Brunelli" userId="1361646665bb41ba" providerId="LiveId" clId="{2355B568-29FE-436C-B3B0-71BDE941DF68}" dt="2022-02-27T22:45:38.184" v="2059" actId="14100"/>
        <pc:sldMkLst>
          <pc:docMk/>
          <pc:sldMk cId="583171447" sldId="324"/>
        </pc:sldMkLst>
        <pc:spChg chg="del">
          <ac:chgData name="Secondo Brunelli" userId="1361646665bb41ba" providerId="LiveId" clId="{2355B568-29FE-436C-B3B0-71BDE941DF68}" dt="2022-02-27T22:44:31.849" v="2057"/>
          <ac:spMkLst>
            <pc:docMk/>
            <pc:sldMk cId="583171447" sldId="324"/>
            <ac:spMk id="3" creationId="{E3C91196-B786-4E75-A3C1-258B83A79F33}"/>
          </ac:spMkLst>
        </pc:spChg>
        <pc:picChg chg="add mod">
          <ac:chgData name="Secondo Brunelli" userId="1361646665bb41ba" providerId="LiveId" clId="{2355B568-29FE-436C-B3B0-71BDE941DF68}" dt="2022-02-27T22:45:38.184" v="2059" actId="14100"/>
          <ac:picMkLst>
            <pc:docMk/>
            <pc:sldMk cId="583171447" sldId="324"/>
            <ac:picMk id="4" creationId="{97680E50-CEDC-4921-841C-29152D1F8D03}"/>
          </ac:picMkLst>
        </pc:picChg>
      </pc:sldChg>
      <pc:sldChg chg="addSp delSp modSp new mod">
        <pc:chgData name="Secondo Brunelli" userId="1361646665bb41ba" providerId="LiveId" clId="{2355B568-29FE-436C-B3B0-71BDE941DF68}" dt="2022-02-27T22:45:56.816" v="2063" actId="14100"/>
        <pc:sldMkLst>
          <pc:docMk/>
          <pc:sldMk cId="4104473612" sldId="325"/>
        </pc:sldMkLst>
        <pc:spChg chg="del">
          <ac:chgData name="Secondo Brunelli" userId="1361646665bb41ba" providerId="LiveId" clId="{2355B568-29FE-436C-B3B0-71BDE941DF68}" dt="2022-02-27T22:45:51.181" v="2061"/>
          <ac:spMkLst>
            <pc:docMk/>
            <pc:sldMk cId="4104473612" sldId="325"/>
            <ac:spMk id="3" creationId="{D9883871-C46A-45D9-9333-47AA13803DD3}"/>
          </ac:spMkLst>
        </pc:spChg>
        <pc:picChg chg="add mod">
          <ac:chgData name="Secondo Brunelli" userId="1361646665bb41ba" providerId="LiveId" clId="{2355B568-29FE-436C-B3B0-71BDE941DF68}" dt="2022-02-27T22:45:56.816" v="2063" actId="14100"/>
          <ac:picMkLst>
            <pc:docMk/>
            <pc:sldMk cId="4104473612" sldId="325"/>
            <ac:picMk id="4" creationId="{D38E4CD5-7A81-440E-949A-A9FD7AC69FD8}"/>
          </ac:picMkLst>
        </pc:picChg>
      </pc:sldChg>
      <pc:sldChg chg="addSp delSp modSp new mod">
        <pc:chgData name="Secondo Brunelli" userId="1361646665bb41ba" providerId="LiveId" clId="{2355B568-29FE-436C-B3B0-71BDE941DF68}" dt="2022-02-27T22:46:26.952" v="2067" actId="14100"/>
        <pc:sldMkLst>
          <pc:docMk/>
          <pc:sldMk cId="3084713263" sldId="326"/>
        </pc:sldMkLst>
        <pc:spChg chg="del">
          <ac:chgData name="Secondo Brunelli" userId="1361646665bb41ba" providerId="LiveId" clId="{2355B568-29FE-436C-B3B0-71BDE941DF68}" dt="2022-02-27T22:46:20.144" v="2065"/>
          <ac:spMkLst>
            <pc:docMk/>
            <pc:sldMk cId="3084713263" sldId="326"/>
            <ac:spMk id="3" creationId="{974657F9-9B47-4A15-9F2D-37E86651215A}"/>
          </ac:spMkLst>
        </pc:spChg>
        <pc:picChg chg="add mod">
          <ac:chgData name="Secondo Brunelli" userId="1361646665bb41ba" providerId="LiveId" clId="{2355B568-29FE-436C-B3B0-71BDE941DF68}" dt="2022-02-27T22:46:26.952" v="2067" actId="14100"/>
          <ac:picMkLst>
            <pc:docMk/>
            <pc:sldMk cId="3084713263" sldId="326"/>
            <ac:picMk id="4" creationId="{886AF491-1856-4453-813A-363A874C343C}"/>
          </ac:picMkLst>
        </pc:picChg>
      </pc:sldChg>
      <pc:sldChg chg="addSp delSp modSp new mod">
        <pc:chgData name="Secondo Brunelli" userId="1361646665bb41ba" providerId="LiveId" clId="{2355B568-29FE-436C-B3B0-71BDE941DF68}" dt="2022-02-27T22:47:33.100" v="2071" actId="14100"/>
        <pc:sldMkLst>
          <pc:docMk/>
          <pc:sldMk cId="3540281232" sldId="327"/>
        </pc:sldMkLst>
        <pc:spChg chg="del">
          <ac:chgData name="Secondo Brunelli" userId="1361646665bb41ba" providerId="LiveId" clId="{2355B568-29FE-436C-B3B0-71BDE941DF68}" dt="2022-02-27T22:47:26.739" v="2069"/>
          <ac:spMkLst>
            <pc:docMk/>
            <pc:sldMk cId="3540281232" sldId="327"/>
            <ac:spMk id="3" creationId="{E58D1A1C-3B52-4E15-801D-20AA65B42ECB}"/>
          </ac:spMkLst>
        </pc:spChg>
        <pc:picChg chg="add mod">
          <ac:chgData name="Secondo Brunelli" userId="1361646665bb41ba" providerId="LiveId" clId="{2355B568-29FE-436C-B3B0-71BDE941DF68}" dt="2022-02-27T22:47:33.100" v="2071" actId="14100"/>
          <ac:picMkLst>
            <pc:docMk/>
            <pc:sldMk cId="3540281232" sldId="327"/>
            <ac:picMk id="4" creationId="{F442E482-57B2-49CD-9092-8461BE2ACFF4}"/>
          </ac:picMkLst>
        </pc:picChg>
      </pc:sldChg>
      <pc:sldChg chg="addSp delSp modSp new mod">
        <pc:chgData name="Secondo Brunelli" userId="1361646665bb41ba" providerId="LiveId" clId="{2355B568-29FE-436C-B3B0-71BDE941DF68}" dt="2022-02-27T22:48:30.743" v="2075" actId="14100"/>
        <pc:sldMkLst>
          <pc:docMk/>
          <pc:sldMk cId="4166486930" sldId="328"/>
        </pc:sldMkLst>
        <pc:spChg chg="del">
          <ac:chgData name="Secondo Brunelli" userId="1361646665bb41ba" providerId="LiveId" clId="{2355B568-29FE-436C-B3B0-71BDE941DF68}" dt="2022-02-27T22:48:23.880" v="2073"/>
          <ac:spMkLst>
            <pc:docMk/>
            <pc:sldMk cId="4166486930" sldId="328"/>
            <ac:spMk id="3" creationId="{27BEEB17-BCFC-4702-A290-518B13DA31DF}"/>
          </ac:spMkLst>
        </pc:spChg>
        <pc:picChg chg="add mod">
          <ac:chgData name="Secondo Brunelli" userId="1361646665bb41ba" providerId="LiveId" clId="{2355B568-29FE-436C-B3B0-71BDE941DF68}" dt="2022-02-27T22:48:30.743" v="2075" actId="14100"/>
          <ac:picMkLst>
            <pc:docMk/>
            <pc:sldMk cId="4166486930" sldId="328"/>
            <ac:picMk id="4" creationId="{680B344C-53A8-4981-B17D-412D5EE91034}"/>
          </ac:picMkLst>
        </pc:picChg>
      </pc:sldChg>
      <pc:sldChg chg="addSp delSp modSp new mod">
        <pc:chgData name="Secondo Brunelli" userId="1361646665bb41ba" providerId="LiveId" clId="{2355B568-29FE-436C-B3B0-71BDE941DF68}" dt="2022-02-27T22:49:10.272" v="2080" actId="1076"/>
        <pc:sldMkLst>
          <pc:docMk/>
          <pc:sldMk cId="170874784" sldId="329"/>
        </pc:sldMkLst>
        <pc:spChg chg="del">
          <ac:chgData name="Secondo Brunelli" userId="1361646665bb41ba" providerId="LiveId" clId="{2355B568-29FE-436C-B3B0-71BDE941DF68}" dt="2022-02-27T22:49:01.003" v="2077"/>
          <ac:spMkLst>
            <pc:docMk/>
            <pc:sldMk cId="170874784" sldId="329"/>
            <ac:spMk id="3" creationId="{57752930-02F2-4019-8F79-152088776FF7}"/>
          </ac:spMkLst>
        </pc:spChg>
        <pc:picChg chg="add mod">
          <ac:chgData name="Secondo Brunelli" userId="1361646665bb41ba" providerId="LiveId" clId="{2355B568-29FE-436C-B3B0-71BDE941DF68}" dt="2022-02-27T22:49:10.272" v="2080" actId="1076"/>
          <ac:picMkLst>
            <pc:docMk/>
            <pc:sldMk cId="170874784" sldId="329"/>
            <ac:picMk id="4" creationId="{62EFD27E-F0C3-45F1-B437-B274A2F25467}"/>
          </ac:picMkLst>
        </pc:picChg>
      </pc:sldChg>
      <pc:sldChg chg="addSp delSp modSp new mod">
        <pc:chgData name="Secondo Brunelli" userId="1361646665bb41ba" providerId="LiveId" clId="{2355B568-29FE-436C-B3B0-71BDE941DF68}" dt="2022-02-27T22:50:32.064" v="2126" actId="20577"/>
        <pc:sldMkLst>
          <pc:docMk/>
          <pc:sldMk cId="1264611222" sldId="330"/>
        </pc:sldMkLst>
        <pc:spChg chg="mod">
          <ac:chgData name="Secondo Brunelli" userId="1361646665bb41ba" providerId="LiveId" clId="{2355B568-29FE-436C-B3B0-71BDE941DF68}" dt="2022-02-27T22:50:32.064" v="2126" actId="20577"/>
          <ac:spMkLst>
            <pc:docMk/>
            <pc:sldMk cId="1264611222" sldId="330"/>
            <ac:spMk id="2" creationId="{4D063827-95EF-4203-BAB2-2B4478206D53}"/>
          </ac:spMkLst>
        </pc:spChg>
        <pc:spChg chg="del">
          <ac:chgData name="Secondo Brunelli" userId="1361646665bb41ba" providerId="LiveId" clId="{2355B568-29FE-436C-B3B0-71BDE941DF68}" dt="2022-02-27T22:49:53.126" v="2082"/>
          <ac:spMkLst>
            <pc:docMk/>
            <pc:sldMk cId="1264611222" sldId="330"/>
            <ac:spMk id="3" creationId="{F7EF7BED-A00A-4C02-B41F-912FD9476B67}"/>
          </ac:spMkLst>
        </pc:spChg>
        <pc:picChg chg="add mod">
          <ac:chgData name="Secondo Brunelli" userId="1361646665bb41ba" providerId="LiveId" clId="{2355B568-29FE-436C-B3B0-71BDE941DF68}" dt="2022-02-27T22:49:59.384" v="2084" actId="14100"/>
          <ac:picMkLst>
            <pc:docMk/>
            <pc:sldMk cId="1264611222" sldId="330"/>
            <ac:picMk id="4" creationId="{5F9B7E7D-4793-4721-9E4C-DABC9EBEF6A5}"/>
          </ac:picMkLst>
        </pc:picChg>
      </pc:sldChg>
      <pc:sldChg chg="addSp delSp modSp new mod">
        <pc:chgData name="Secondo Brunelli" userId="1361646665bb41ba" providerId="LiveId" clId="{2355B568-29FE-436C-B3B0-71BDE941DF68}" dt="2022-02-27T22:53:15.256" v="2179" actId="20577"/>
        <pc:sldMkLst>
          <pc:docMk/>
          <pc:sldMk cId="1048383166" sldId="331"/>
        </pc:sldMkLst>
        <pc:spChg chg="mod">
          <ac:chgData name="Secondo Brunelli" userId="1361646665bb41ba" providerId="LiveId" clId="{2355B568-29FE-436C-B3B0-71BDE941DF68}" dt="2022-02-27T22:53:15.256" v="2179" actId="20577"/>
          <ac:spMkLst>
            <pc:docMk/>
            <pc:sldMk cId="1048383166" sldId="331"/>
            <ac:spMk id="2" creationId="{0C7CC9D5-54BC-40BE-A8E6-8F60D24A12CD}"/>
          </ac:spMkLst>
        </pc:spChg>
        <pc:spChg chg="del">
          <ac:chgData name="Secondo Brunelli" userId="1361646665bb41ba" providerId="LiveId" clId="{2355B568-29FE-436C-B3B0-71BDE941DF68}" dt="2022-02-27T22:51:42.900" v="2128"/>
          <ac:spMkLst>
            <pc:docMk/>
            <pc:sldMk cId="1048383166" sldId="331"/>
            <ac:spMk id="3" creationId="{BC92FCBC-C2BB-4DE2-AA9C-5677E28D08CC}"/>
          </ac:spMkLst>
        </pc:spChg>
        <pc:picChg chg="add mod">
          <ac:chgData name="Secondo Brunelli" userId="1361646665bb41ba" providerId="LiveId" clId="{2355B568-29FE-436C-B3B0-71BDE941DF68}" dt="2022-02-27T22:51:49.612" v="2130" actId="14100"/>
          <ac:picMkLst>
            <pc:docMk/>
            <pc:sldMk cId="1048383166" sldId="331"/>
            <ac:picMk id="4" creationId="{345F3133-27A1-485C-8C62-D74473D8521F}"/>
          </ac:picMkLst>
        </pc:picChg>
      </pc:sldChg>
      <pc:sldChg chg="addSp delSp modSp new mod">
        <pc:chgData name="Secondo Brunelli" userId="1361646665bb41ba" providerId="LiveId" clId="{2355B568-29FE-436C-B3B0-71BDE941DF68}" dt="2022-02-27T22:55:47.268" v="2190" actId="27636"/>
        <pc:sldMkLst>
          <pc:docMk/>
          <pc:sldMk cId="3080105556" sldId="332"/>
        </pc:sldMkLst>
        <pc:spChg chg="mod">
          <ac:chgData name="Secondo Brunelli" userId="1361646665bb41ba" providerId="LiveId" clId="{2355B568-29FE-436C-B3B0-71BDE941DF68}" dt="2022-02-27T22:55:47.268" v="2190" actId="27636"/>
          <ac:spMkLst>
            <pc:docMk/>
            <pc:sldMk cId="3080105556" sldId="332"/>
            <ac:spMk id="2" creationId="{80A2A22E-3127-4ED8-8D38-386975F1389F}"/>
          </ac:spMkLst>
        </pc:spChg>
        <pc:spChg chg="del">
          <ac:chgData name="Secondo Brunelli" userId="1361646665bb41ba" providerId="LiveId" clId="{2355B568-29FE-436C-B3B0-71BDE941DF68}" dt="2022-02-27T22:53:22.252" v="2181"/>
          <ac:spMkLst>
            <pc:docMk/>
            <pc:sldMk cId="3080105556" sldId="332"/>
            <ac:spMk id="3" creationId="{7F9BFE41-051C-4EC2-8295-E207A5B9A602}"/>
          </ac:spMkLst>
        </pc:spChg>
        <pc:picChg chg="add mod">
          <ac:chgData name="Secondo Brunelli" userId="1361646665bb41ba" providerId="LiveId" clId="{2355B568-29FE-436C-B3B0-71BDE941DF68}" dt="2022-02-27T22:53:30.784" v="2183" actId="14100"/>
          <ac:picMkLst>
            <pc:docMk/>
            <pc:sldMk cId="3080105556" sldId="332"/>
            <ac:picMk id="4" creationId="{9C12EC08-725E-41B3-A3CC-E08C0FCC4AC7}"/>
          </ac:picMkLst>
        </pc:picChg>
      </pc:sldChg>
      <pc:sldChg chg="addSp delSp modSp new mod">
        <pc:chgData name="Secondo Brunelli" userId="1361646665bb41ba" providerId="LiveId" clId="{2355B568-29FE-436C-B3B0-71BDE941DF68}" dt="2022-02-27T22:56:01.576" v="2194" actId="14100"/>
        <pc:sldMkLst>
          <pc:docMk/>
          <pc:sldMk cId="2432271235" sldId="333"/>
        </pc:sldMkLst>
        <pc:spChg chg="del">
          <ac:chgData name="Secondo Brunelli" userId="1361646665bb41ba" providerId="LiveId" clId="{2355B568-29FE-436C-B3B0-71BDE941DF68}" dt="2022-02-27T22:55:52.740" v="2192"/>
          <ac:spMkLst>
            <pc:docMk/>
            <pc:sldMk cId="2432271235" sldId="333"/>
            <ac:spMk id="3" creationId="{C9B20696-60DD-4B25-87D0-E4CE969DF0CE}"/>
          </ac:spMkLst>
        </pc:spChg>
        <pc:picChg chg="add mod">
          <ac:chgData name="Secondo Brunelli" userId="1361646665bb41ba" providerId="LiveId" clId="{2355B568-29FE-436C-B3B0-71BDE941DF68}" dt="2022-02-27T22:56:01.576" v="2194" actId="14100"/>
          <ac:picMkLst>
            <pc:docMk/>
            <pc:sldMk cId="2432271235" sldId="333"/>
            <ac:picMk id="4" creationId="{89F622F8-6D5E-4619-B075-404A0F919A6B}"/>
          </ac:picMkLst>
        </pc:picChg>
      </pc:sldChg>
      <pc:sldChg chg="addSp delSp modSp new mod">
        <pc:chgData name="Secondo Brunelli" userId="1361646665bb41ba" providerId="LiveId" clId="{2355B568-29FE-436C-B3B0-71BDE941DF68}" dt="2022-02-27T22:57:12.680" v="2204" actId="14100"/>
        <pc:sldMkLst>
          <pc:docMk/>
          <pc:sldMk cId="1323371411" sldId="334"/>
        </pc:sldMkLst>
        <pc:spChg chg="del">
          <ac:chgData name="Secondo Brunelli" userId="1361646665bb41ba" providerId="LiveId" clId="{2355B568-29FE-436C-B3B0-71BDE941DF68}" dt="2022-02-27T22:56:18.751" v="2196"/>
          <ac:spMkLst>
            <pc:docMk/>
            <pc:sldMk cId="1323371411" sldId="334"/>
            <ac:spMk id="3" creationId="{6EAB5F84-7F63-4A7E-BBED-DFD002345786}"/>
          </ac:spMkLst>
        </pc:spChg>
        <pc:picChg chg="add mod">
          <ac:chgData name="Secondo Brunelli" userId="1361646665bb41ba" providerId="LiveId" clId="{2355B568-29FE-436C-B3B0-71BDE941DF68}" dt="2022-02-27T22:57:12.680" v="2204" actId="14100"/>
          <ac:picMkLst>
            <pc:docMk/>
            <pc:sldMk cId="1323371411" sldId="334"/>
            <ac:picMk id="4" creationId="{42E9931B-32F7-4449-8CBD-9DA6ABC4DF9A}"/>
          </ac:picMkLst>
        </pc:picChg>
      </pc:sldChg>
      <pc:sldChg chg="addSp delSp modSp new mod">
        <pc:chgData name="Secondo Brunelli" userId="1361646665bb41ba" providerId="LiveId" clId="{2355B568-29FE-436C-B3B0-71BDE941DF68}" dt="2022-02-27T22:58:04.876" v="2208" actId="14100"/>
        <pc:sldMkLst>
          <pc:docMk/>
          <pc:sldMk cId="2703339524" sldId="335"/>
        </pc:sldMkLst>
        <pc:spChg chg="del">
          <ac:chgData name="Secondo Brunelli" userId="1361646665bb41ba" providerId="LiveId" clId="{2355B568-29FE-436C-B3B0-71BDE941DF68}" dt="2022-02-27T22:57:56.827" v="2206"/>
          <ac:spMkLst>
            <pc:docMk/>
            <pc:sldMk cId="2703339524" sldId="335"/>
            <ac:spMk id="3" creationId="{712F0206-C370-4937-9D86-B890FC8458BB}"/>
          </ac:spMkLst>
        </pc:spChg>
        <pc:picChg chg="add mod">
          <ac:chgData name="Secondo Brunelli" userId="1361646665bb41ba" providerId="LiveId" clId="{2355B568-29FE-436C-B3B0-71BDE941DF68}" dt="2022-02-27T22:58:04.876" v="2208" actId="14100"/>
          <ac:picMkLst>
            <pc:docMk/>
            <pc:sldMk cId="2703339524" sldId="335"/>
            <ac:picMk id="4" creationId="{551D2C6C-D53B-47B4-9B87-E2E617FEE7F1}"/>
          </ac:picMkLst>
        </pc:picChg>
      </pc:sldChg>
      <pc:sldChg chg="addSp delSp modSp new mod">
        <pc:chgData name="Secondo Brunelli" userId="1361646665bb41ba" providerId="LiveId" clId="{2355B568-29FE-436C-B3B0-71BDE941DF68}" dt="2022-02-27T22:58:48.944" v="2212" actId="14100"/>
        <pc:sldMkLst>
          <pc:docMk/>
          <pc:sldMk cId="1772954686" sldId="336"/>
        </pc:sldMkLst>
        <pc:spChg chg="del">
          <ac:chgData name="Secondo Brunelli" userId="1361646665bb41ba" providerId="LiveId" clId="{2355B568-29FE-436C-B3B0-71BDE941DF68}" dt="2022-02-27T22:58:42.445" v="2210"/>
          <ac:spMkLst>
            <pc:docMk/>
            <pc:sldMk cId="1772954686" sldId="336"/>
            <ac:spMk id="3" creationId="{095AFD5C-D2AD-48BC-88BD-B2A2DB8CB26D}"/>
          </ac:spMkLst>
        </pc:spChg>
        <pc:picChg chg="add mod">
          <ac:chgData name="Secondo Brunelli" userId="1361646665bb41ba" providerId="LiveId" clId="{2355B568-29FE-436C-B3B0-71BDE941DF68}" dt="2022-02-27T22:58:48.944" v="2212" actId="14100"/>
          <ac:picMkLst>
            <pc:docMk/>
            <pc:sldMk cId="1772954686" sldId="336"/>
            <ac:picMk id="4" creationId="{B7955CCC-0332-45A8-9DCB-D1DB6645AF66}"/>
          </ac:picMkLst>
        </pc:picChg>
      </pc:sldChg>
      <pc:sldChg chg="addSp delSp modSp new mod">
        <pc:chgData name="Secondo Brunelli" userId="1361646665bb41ba" providerId="LiveId" clId="{2355B568-29FE-436C-B3B0-71BDE941DF68}" dt="2022-02-27T23:00:16.372" v="2216" actId="14100"/>
        <pc:sldMkLst>
          <pc:docMk/>
          <pc:sldMk cId="332652389" sldId="337"/>
        </pc:sldMkLst>
        <pc:spChg chg="del">
          <ac:chgData name="Secondo Brunelli" userId="1361646665bb41ba" providerId="LiveId" clId="{2355B568-29FE-436C-B3B0-71BDE941DF68}" dt="2022-02-27T23:00:10.178" v="2214"/>
          <ac:spMkLst>
            <pc:docMk/>
            <pc:sldMk cId="332652389" sldId="337"/>
            <ac:spMk id="3" creationId="{07086874-FD5B-4CB0-A37E-9A7B44D6465C}"/>
          </ac:spMkLst>
        </pc:spChg>
        <pc:picChg chg="add mod">
          <ac:chgData name="Secondo Brunelli" userId="1361646665bb41ba" providerId="LiveId" clId="{2355B568-29FE-436C-B3B0-71BDE941DF68}" dt="2022-02-27T23:00:16.372" v="2216" actId="14100"/>
          <ac:picMkLst>
            <pc:docMk/>
            <pc:sldMk cId="332652389" sldId="337"/>
            <ac:picMk id="4" creationId="{CA5115B1-853D-42EA-8AB1-4EDE76BF47BC}"/>
          </ac:picMkLst>
        </pc:picChg>
      </pc:sldChg>
      <pc:sldChg chg="addSp delSp modSp new mod">
        <pc:chgData name="Secondo Brunelli" userId="1361646665bb41ba" providerId="LiveId" clId="{2355B568-29FE-436C-B3B0-71BDE941DF68}" dt="2022-02-27T23:01:29.208" v="2260" actId="14100"/>
        <pc:sldMkLst>
          <pc:docMk/>
          <pc:sldMk cId="3277252058" sldId="338"/>
        </pc:sldMkLst>
        <pc:spChg chg="mod">
          <ac:chgData name="Secondo Brunelli" userId="1361646665bb41ba" providerId="LiveId" clId="{2355B568-29FE-436C-B3B0-71BDE941DF68}" dt="2022-02-27T23:01:29.208" v="2260" actId="14100"/>
          <ac:spMkLst>
            <pc:docMk/>
            <pc:sldMk cId="3277252058" sldId="338"/>
            <ac:spMk id="2" creationId="{7BA240C8-DD89-48A8-83A7-7E247CB13171}"/>
          </ac:spMkLst>
        </pc:spChg>
        <pc:spChg chg="del">
          <ac:chgData name="Secondo Brunelli" userId="1361646665bb41ba" providerId="LiveId" clId="{2355B568-29FE-436C-B3B0-71BDE941DF68}" dt="2022-02-27T23:00:43.579" v="2218"/>
          <ac:spMkLst>
            <pc:docMk/>
            <pc:sldMk cId="3277252058" sldId="338"/>
            <ac:spMk id="3" creationId="{9BD948D6-610A-4FCA-98EB-8A6E6734748F}"/>
          </ac:spMkLst>
        </pc:spChg>
        <pc:picChg chg="add mod">
          <ac:chgData name="Secondo Brunelli" userId="1361646665bb41ba" providerId="LiveId" clId="{2355B568-29FE-436C-B3B0-71BDE941DF68}" dt="2022-02-27T23:00:50.236" v="2220" actId="14100"/>
          <ac:picMkLst>
            <pc:docMk/>
            <pc:sldMk cId="3277252058" sldId="338"/>
            <ac:picMk id="4" creationId="{BBFA1E56-3D55-4A29-ACE7-15EF77DF3FB5}"/>
          </ac:picMkLst>
        </pc:picChg>
      </pc:sldChg>
      <pc:sldChg chg="addSp delSp modSp new mod">
        <pc:chgData name="Secondo Brunelli" userId="1361646665bb41ba" providerId="LiveId" clId="{2355B568-29FE-436C-B3B0-71BDE941DF68}" dt="2022-02-27T23:02:37.118" v="2297" actId="20577"/>
        <pc:sldMkLst>
          <pc:docMk/>
          <pc:sldMk cId="3385889580" sldId="339"/>
        </pc:sldMkLst>
        <pc:spChg chg="mod">
          <ac:chgData name="Secondo Brunelli" userId="1361646665bb41ba" providerId="LiveId" clId="{2355B568-29FE-436C-B3B0-71BDE941DF68}" dt="2022-02-27T23:02:37.118" v="2297" actId="20577"/>
          <ac:spMkLst>
            <pc:docMk/>
            <pc:sldMk cId="3385889580" sldId="339"/>
            <ac:spMk id="2" creationId="{2D9256B7-01A5-4429-98B4-63767463C6BE}"/>
          </ac:spMkLst>
        </pc:spChg>
        <pc:spChg chg="del">
          <ac:chgData name="Secondo Brunelli" userId="1361646665bb41ba" providerId="LiveId" clId="{2355B568-29FE-436C-B3B0-71BDE941DF68}" dt="2022-02-27T23:01:51.714" v="2262"/>
          <ac:spMkLst>
            <pc:docMk/>
            <pc:sldMk cId="3385889580" sldId="339"/>
            <ac:spMk id="3" creationId="{C396378C-6D69-416C-B82B-4923976C7A5F}"/>
          </ac:spMkLst>
        </pc:spChg>
        <pc:picChg chg="add mod">
          <ac:chgData name="Secondo Brunelli" userId="1361646665bb41ba" providerId="LiveId" clId="{2355B568-29FE-436C-B3B0-71BDE941DF68}" dt="2022-02-27T23:01:54.098" v="2263" actId="1076"/>
          <ac:picMkLst>
            <pc:docMk/>
            <pc:sldMk cId="3385889580" sldId="339"/>
            <ac:picMk id="4" creationId="{BDE51101-7C02-43C2-B3C3-235BCFF892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ED8D7E-98B9-49D8-ADFF-31B62079C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CE95EDA-25F2-4055-B720-92BADEDB4D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2C42C7-01AE-4951-9D8E-B28BF05F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89E5D8-1CD6-46F7-8DA6-30809B888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17ABF3-39F8-42E8-921C-D548D5B6C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36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6F0C7F-B62E-437C-AF2B-8D825140B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FA1CDC7-B2F0-4E5D-8325-40E238FFC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38192C-A647-4C38-B23D-61CD2103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43BDBC-4FDB-437F-AA84-066B568DD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CCEE52-C700-4AE3-8A5A-2C7F3436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46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5D4D19D-C199-4150-8375-2A39BD1A96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7A3ABB-D270-4C34-B779-81F15700F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509B18-D693-4B81-83A0-4994F59D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E178F6-4171-4727-9AD5-DDD088A99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03F7ED-9F06-4E37-A6E3-B0A32513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92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024A80-DE43-4A8F-8B28-17A3D4D82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FB4152-3364-4FD4-AFDE-E32B6318D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C328C6-BEFD-4935-B329-EE4C14936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0D2EA7-76C6-4364-A226-010152F9D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D443BF-BAFA-4464-AED2-148B3589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38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9859BB-CF5D-410D-AD08-B97DAEA34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211143-04E9-4377-B8B9-1B0E56BCA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DE392D-202D-4ACB-A627-4C52EF31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5DFDF4-9348-4324-876D-CEE61710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E9BCA3-C536-4197-9282-67BE58CE8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36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52C2FA-96B7-464E-8F53-97C52C65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2A5E86-450A-4704-888A-A9CE17BA5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2903AD-FF84-4CFC-872D-AC546DBD3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B4F002-25E2-4392-98A7-D3A911790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E79D36-AC28-40C2-A669-999DA227A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364A7DE-B2C1-41D7-A3D7-CE7A67DE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52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A7F14-3212-441F-8D4B-45299FB9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A1ED9F-D15D-4474-9FB6-EF55217EA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E86E06-C398-40D1-8BB2-586355753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D6D8144-B46D-467F-819B-3D01508D9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1ABA746-DCFC-4B9D-8157-D819DB3EF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4EBD211-250E-4B99-BECC-B01C0D201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70414A-4915-409B-BF3F-EE57E9A6C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26030D-A7C1-41F3-8DDD-B58C24D8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82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8707F1-C597-4E7D-B519-DF651EA1F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FDB780-C84F-45B2-A4BF-B967F13B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A0FC83-80F0-40DA-9075-E82206B9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8F08C15-7EE7-4A15-96F2-BAE5B695A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89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21EB83F-B3B0-4171-8A2A-2AF8DC796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1D2D677-6337-4E35-9AD5-DC8208211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518DE6B-5B77-465E-AD3B-96741C4E5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82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08F9DD-A82B-4043-BD0F-8BEAE3A4E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03E142-E719-45C7-8584-F3F087685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D91E5F-7859-4C4C-AB0B-BFBE4F870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9D81DC-A112-48D2-98C0-2E7B822D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76A43A-01DB-4F22-94F8-020638BD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F2F0AE-71FF-456F-946E-D5266DF2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31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3FEBFD-9C57-42F4-9F17-509E98D53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45B761-B47B-408B-8BE2-1718C3034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9CC8147-FBA1-4CAB-9C07-CF44F0F41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593986-9E6A-471B-BD4F-FF8B6B46C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6B6AFD-4E41-46DC-BE8A-D6A7552E3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EF39F0-DCB7-428E-93C4-58252272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59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4AF6FC9-206C-43C0-9EFC-33690F070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42AE80-ED2C-4E38-9421-C64B5D070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A2C6D7-96F2-4B3B-B42A-01B20C611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9FA98-DC1A-4A4F-9A00-4418B0BAE111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D327AB-0EDF-4165-8540-994F2DD31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391A55-8E53-4F17-897B-4416FA25B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E2B1-2C61-4CD5-B921-B553B01579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50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552F366-77B3-404F-9EFF-4FA747C6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51200" cy="693452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90637350-DCD1-4B79-8033-F9ACFC5ED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0400" y="1490663"/>
            <a:ext cx="5524500" cy="2387600"/>
          </a:xfrm>
        </p:spPr>
        <p:txBody>
          <a:bodyPr>
            <a:normAutofit/>
          </a:bodyPr>
          <a:lstStyle/>
          <a:p>
            <a:r>
              <a:rPr lang="it-IT" sz="2000" dirty="0"/>
              <a:t>Il buon Pastore, Museo Lateranense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AC327E5-88E3-42C8-BCDD-C75D48847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3602038"/>
            <a:ext cx="6629400" cy="1655762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Giovanissimo, 2.o secolo, idealizzato</a:t>
            </a:r>
          </a:p>
        </p:txBody>
      </p:sp>
    </p:spTree>
    <p:extLst>
      <p:ext uri="{BB962C8B-B14F-4D97-AF65-F5344CB8AC3E}">
        <p14:creationId xmlns:p14="http://schemas.microsoft.com/office/powerpoint/2010/main" val="3769274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711F55-040F-4788-8C49-6C872B3C5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0" y="365125"/>
            <a:ext cx="7200900" cy="1325563"/>
          </a:xfrm>
        </p:spPr>
        <p:txBody>
          <a:bodyPr>
            <a:normAutofit/>
          </a:bodyPr>
          <a:lstStyle/>
          <a:p>
            <a:r>
              <a:rPr lang="it-IT" sz="2000" dirty="0"/>
              <a:t>Il Cristo docente, Museo delle Terme, Roma. Elevato valore plastico, , 4.0 secolo, idealizzato.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9DC6F8BB-A969-4FDB-B8E8-ECBFA9AF9D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31144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672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Il buon Pastore, Museo Lateranense</vt:lpstr>
      <vt:lpstr>Il Cristo docente, Museo delle Terme, Roma. Elevato valore plastico, , 4.0 secolo, idealizzato.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buon Pastore, Museo Lateranense</dc:title>
  <dc:creator>Secondo Brunelli</dc:creator>
  <cp:lastModifiedBy>Secondo Brunelli</cp:lastModifiedBy>
  <cp:revision>21</cp:revision>
  <dcterms:created xsi:type="dcterms:W3CDTF">2022-02-27T17:08:00Z</dcterms:created>
  <dcterms:modified xsi:type="dcterms:W3CDTF">2022-03-02T08:45:49Z</dcterms:modified>
</cp:coreProperties>
</file>