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338" r:id="rId4"/>
    <p:sldId id="339" r:id="rId5"/>
    <p:sldId id="3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0AA94-C607-45BB-A6A7-AB8D3689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2AA59F-D1A1-4034-A6A1-4C6AEE6B8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71E63-BF94-4014-92B7-451285F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1B8A5-EAEF-49D7-A334-B754DAA0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A1F644-FF87-44EB-9E88-06C3DF81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C2A4F6-7A8A-4129-B18C-76CAD90B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A0A7DC-5A43-4751-A98C-3F29AA73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CFA09-577D-49B6-9CF6-8E9CAC86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6446CF-65E0-4952-9757-3886953A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6A3E3-ED7E-494F-A683-7A845C0D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51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27983C-033C-4FE8-AE59-7A55FDDC0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9467AF-C143-408F-9226-3AA386FA1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57510D-F857-44B8-9F1A-D8E9DB68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9A396C-645E-4086-BECF-01069AC1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34ACA3-5FA6-4B21-AB54-4F2BB158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1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478DC7-8F31-41BE-8617-819B4DAC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67684-AC1C-4FE2-91CA-E68870C2F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179ED3-A24F-4546-B00D-9C4CDFA2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01311-6EDB-44ED-A77E-83E1AB8D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10326C-7C12-47B4-801A-C721A711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6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51C7B-7FA9-47DF-AF88-1918F23A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F1745A-ABA1-4EED-99C5-EE370FFA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77FEC-DC7B-4BCB-8B4E-845C28FB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962CE-9A6A-4E0E-8D62-449064C6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BE2303-9BA3-4630-BCB6-093396C3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9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46E73-6D86-41AD-8021-451EDAFF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08E259-35C9-4CD5-98F4-68C400437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A6A3C9-6345-434A-A4BC-399107F5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4294CA-FB42-49A9-8F83-07474646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82F2EB-3EB7-4E14-A963-B37EF6CF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158970-1F07-48D1-9D46-E88A01AC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56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1936A-65E7-4EBE-9379-15B12D7B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B1ADB8-DF7D-4043-95FF-1F11A546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C9226F-D6B1-43A9-97DF-B3BD44598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11D3F3-7D64-44EB-8639-95E548776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EB033E-2363-42FE-B72C-AD5777327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EF6FFB9-3052-4185-BBB5-4E5CF470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D3A926-C2F4-4140-83C2-25FEC6D5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EE5424-325D-47DE-A27F-799705AE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9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78D22-67AB-4362-97F6-7BDF84AA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63BB43-0507-4D88-8C97-53C748F0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A24E86-C58B-48C6-9F8C-9E8465A3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49F9E25-4AAD-4C7B-988B-90757620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48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BCDEE8-A73C-4C2A-835F-C5277C9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149B46-8EDB-478F-8651-86EF74F8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D2057D-70AC-41F7-ABD6-AB8541D9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2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43A56-464D-4558-9B47-A0D5CC18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F3A104-9AB6-43F6-946A-A6CE5B4D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ABAB5D-D930-4D48-94B4-1CAE4AFA3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BC8871-9209-43A7-9BAE-4940E635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67463-25B3-4961-AD00-A1772F04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FDF624-5034-4F58-B5A9-A5C8BBAA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04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2BAB2B-2D4A-40D0-843E-C115E8B5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43FED0-1650-4897-8CC7-32BFE9440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685BD7-089B-4BA1-B6C1-A606BE019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025494-3A73-4F8B-AB51-587C4190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8422EE-33F8-47A6-9DA2-5D5BA0E1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4B2318-5F83-4E1D-B0A3-7520D572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59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D0EB5D-2ED2-46E5-8956-0FBC9255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94727F-81E6-4932-9C94-96EB646B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F58114-60F7-4254-812D-941C35C0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880C-794B-41CF-A722-C10A2FAB74F5}" type="datetimeFigureOut">
              <a:rPr lang="it-IT" smtClean="0"/>
              <a:t>15/03/2022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2E22D-9E1D-46C0-8873-C320F5559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0CD42C-2934-4C6B-BD44-C3068ADD2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BDDE-4D11-42C0-9712-DF90772D5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4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8524E-0D47-43DA-900D-AE9EEAC3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B8BAB0-429A-4F79-B067-0C25115D3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96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F036C5-DACA-49FE-9A58-22FF369C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C5E4AF7-46A7-433C-B514-F16BF1BBD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56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622EBC-FB55-48A0-8B6E-15BA5F97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5BAE895-A22E-4AA1-A4B5-5C49BBEFA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84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0929A-E171-479A-B44F-EAADB93B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E0079E0-E660-4298-9994-6B8AFABCA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64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F29543-FDCA-4FA8-B21B-57B33D8A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2522" y="1917700"/>
            <a:ext cx="1687078" cy="4940300"/>
          </a:xfrm>
        </p:spPr>
        <p:txBody>
          <a:bodyPr>
            <a:normAutofit/>
          </a:bodyPr>
          <a:lstStyle/>
          <a:p>
            <a:r>
              <a:rPr lang="it-IT" sz="2000" dirty="0"/>
              <a:t>Catacombe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Ad </a:t>
            </a:r>
            <a:r>
              <a:rPr lang="it-IT" sz="2000" dirty="0" err="1"/>
              <a:t>Decimum</a:t>
            </a:r>
            <a:r>
              <a:rPr lang="it-IT" sz="2000" dirty="0"/>
              <a:t>, Grottaferrata, Roma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C56569B-54D5-46FA-8BF5-9D560EFF3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52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Catacombe   Ad Decimum, Grottaferrata, Roma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2022-03-15T14:55:57Z</dcterms:created>
  <dcterms:modified xsi:type="dcterms:W3CDTF">2022-03-15T14:56:30Z</dcterms:modified>
</cp:coreProperties>
</file>