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2" r:id="rId2"/>
    <p:sldId id="307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268C08-996F-457A-846B-C2509CE04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E8FF78-4523-40A0-B3E2-EB9C995D5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006B96-940C-408D-9902-D3AD7639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D7AC-4B7C-4A07-9BA1-ABEBA32D07ED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3FF3A6-DBA0-4ED5-AA57-EE00AB13B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DAD09B-BE37-4BC0-A3F0-B9AEECB5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069-AA34-47BD-BD03-C41FECA4C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367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EEB7E-FA78-4D0C-BD2A-79444A829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9D19FD-0BA8-4641-BF89-EC5C7EBA4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C43B6C-0885-4B51-A5BD-0BAF5CB0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D7AC-4B7C-4A07-9BA1-ABEBA32D07ED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4CEF46-965D-4FAF-B1EC-C74CF134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37E5D7-E171-4010-9DF7-14336537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069-AA34-47BD-BD03-C41FECA4C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62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F807847-D68C-4D7C-BE0F-0B43CB7591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216FEA-49F0-4F01-B118-E1DDF0BF2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7329F8-3AC4-4EA0-A473-417DE8288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D7AC-4B7C-4A07-9BA1-ABEBA32D07ED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8E9434-9756-4E45-A659-B2C22BBA6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69FED5-876D-4249-A9F2-193A3ABB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069-AA34-47BD-BD03-C41FECA4C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26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A2022B-88F9-4A76-9D81-5A5107FE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0A8F40-DC31-40A9-AD3E-3E01070EC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F5837F-A608-4690-AE7D-D9767D48B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D7AC-4B7C-4A07-9BA1-ABEBA32D07ED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5290EA-6CEC-4284-B8B2-92638C5F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4774E8-5B02-4096-95FC-E93FD707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069-AA34-47BD-BD03-C41FECA4C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86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CFBD61-8C80-4833-A4CB-207ADF83B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5530CD-C0D3-4F9D-82CF-DD589110C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C0A8EB-B4D1-4050-8331-D036299C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D7AC-4B7C-4A07-9BA1-ABEBA32D07ED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A4850E-6566-40BC-AC2C-25A20C44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CE92E6-2144-456B-A01C-46B43371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069-AA34-47BD-BD03-C41FECA4C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57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15A3D-1E20-4009-A3EC-32AA0A241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532B9B-53F1-4DBC-BDA5-0643558A3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063F495-6C4B-4B2E-A19E-EB96576C3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DD4077-4A71-494E-A101-3925F04A1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D7AC-4B7C-4A07-9BA1-ABEBA32D07ED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2AFA01-A171-477C-9205-B011E4509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E850A7-2123-4E95-BF4A-5A45FC1B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069-AA34-47BD-BD03-C41FECA4C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8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3099E9-3185-4931-9841-EB6831B4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F8E691-97D8-423B-857F-26696AD3B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90075E-2E66-4275-829D-2F8D43C67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F116140-4249-4D95-BA4D-297AC4F143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00D3DC4-FE94-4615-910D-908EFB22E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A84D976-F8E8-4A51-8AD3-3DD0098F6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D7AC-4B7C-4A07-9BA1-ABEBA32D07ED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3E53274-9B00-46A4-A2D1-DBBF158B3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D1E3767-804D-4EE9-A330-B27DA268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069-AA34-47BD-BD03-C41FECA4C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83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D9C923-77B1-45AB-9D78-7E0399AA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5459D61-3183-4681-A484-40D483E2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D7AC-4B7C-4A07-9BA1-ABEBA32D07ED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85128EA-5AE6-4080-A6EA-1A02C0DBC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F937D23-E1A2-426E-A967-503971A1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069-AA34-47BD-BD03-C41FECA4C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378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C72C0E1-B3AF-40D9-A135-8A8819290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D7AC-4B7C-4A07-9BA1-ABEBA32D07ED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8F467EB-04F8-4048-B15E-D16EA95D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370682-4DFE-4578-A568-369A0193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069-AA34-47BD-BD03-C41FECA4C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43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F79179-A8C5-483F-8710-645C97A7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298228-758A-46C3-A729-CE5AECB33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D3CDB0-7E27-41B3-8407-7C7A87EA5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6A58E96-3626-4AB9-842B-6CAADE0B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D7AC-4B7C-4A07-9BA1-ABEBA32D07ED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004BF3-D07C-4285-B0CD-C9310420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AB5D52-44AF-4859-92EA-9B6C35E2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069-AA34-47BD-BD03-C41FECA4C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12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55F6B2-C835-438D-8D42-9F741068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9F64782-6D95-4ECC-9C50-9767531C11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B13CD63-324A-42BF-9F1A-AF2361E59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2524A2-0254-4262-805A-9B446F7B8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D7AC-4B7C-4A07-9BA1-ABEBA32D07ED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8BBF7D-13F3-443B-83C5-B4E70C230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1341A3-C0BE-4CB1-9AFE-63F3638A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B069-AA34-47BD-BD03-C41FECA4C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50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1B5742D-06F1-4234-9A63-B9976BA35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F25087-E879-4C03-914E-0FD4A4C73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8B8817-BB2E-4ACA-8F48-208B67A69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7D7AC-4B7C-4A07-9BA1-ABEBA32D07ED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8C1230-3B30-45D0-A29D-59BC2B0A7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12257B-4DC9-45A2-B69E-6519B8932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EB069-AA34-47BD-BD03-C41FECA4C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77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6F3A23-05B1-4079-AD83-97C064CBF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900" y="139700"/>
            <a:ext cx="3213100" cy="6718300"/>
          </a:xfrm>
        </p:spPr>
        <p:txBody>
          <a:bodyPr>
            <a:normAutofit/>
          </a:bodyPr>
          <a:lstStyle/>
          <a:p>
            <a:r>
              <a:rPr lang="it-IT" sz="2000" dirty="0"/>
              <a:t>Catacombe Ad </a:t>
            </a:r>
            <a:r>
              <a:rPr lang="it-IT" sz="2000" dirty="0" err="1"/>
              <a:t>Decimum</a:t>
            </a:r>
            <a:r>
              <a:rPr lang="it-IT" sz="2000" dirty="0"/>
              <a:t>, Grottaferrata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7509539-B9DA-4FD4-81E3-4CA0100AC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841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14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91C6D0-CC2E-4F6E-980D-3D727B37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AA33CB1-6773-4FE0-BC07-E5A3D90D3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841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52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8AA657-0D2D-467E-8704-D9D52DBA6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0" y="365125"/>
            <a:ext cx="47625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Catacombe di Via Latina, Roma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B450BBD-E40F-43F5-BD18-19F7869B2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458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3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B66A94-6F46-4943-96CC-56E971A1B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83DED3B-3735-4898-B38A-3A854C891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910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5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87136-B8FE-4745-ABD2-536975752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D4F8057-6AFA-4BF9-9FDA-35C83E5B9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089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9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CDE00C-BFFC-4AA3-8B22-40E860D3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7FF43CC-4476-4CD2-B430-7BE59B0F0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14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5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222FA-C95A-4A27-B415-2AF55AE5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F0A2F68-57E9-4F34-8E15-44A20078A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466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11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19AA39-EFA9-490E-A912-C80EF250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8EE0E64-3F70-4CE4-B3AC-81F752756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855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0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376626-7BAE-4939-A7C1-A3D527992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CA5DF17-4D78-424B-9DBE-F11362053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698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7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060A5C-47E0-415D-B9F2-4D83B405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6851AB6-B2EE-4570-9356-0AE17388E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585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338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Widescreen</PresentationFormat>
  <Paragraphs>2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Catacombe Ad Decimum, Grottaferrata</vt:lpstr>
      <vt:lpstr>Catacombe di Via Latina, Roma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Catacombe Ad Decimum, Grottaferrata</dc:title>
  <dc:creator>Secondo Brunelli</dc:creator>
  <cp:lastModifiedBy>Secondo Brunelli</cp:lastModifiedBy>
  <cp:revision>1</cp:revision>
  <dcterms:created xsi:type="dcterms:W3CDTF">2022-03-15T14:46:32Z</dcterms:created>
  <dcterms:modified xsi:type="dcterms:W3CDTF">2022-03-15T14:47:18Z</dcterms:modified>
</cp:coreProperties>
</file>