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8" r:id="rId2"/>
    <p:sldId id="349" r:id="rId3"/>
    <p:sldId id="330" r:id="rId4"/>
    <p:sldId id="331" r:id="rId5"/>
    <p:sldId id="274" r:id="rId6"/>
    <p:sldId id="350" r:id="rId7"/>
    <p:sldId id="352" r:id="rId8"/>
    <p:sldId id="353" r:id="rId9"/>
    <p:sldId id="354" r:id="rId10"/>
    <p:sldId id="35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A42A23-ACDA-4A06-A281-EE4D58EF7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30ADE7-5AEB-4005-A38E-6DB40718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221096-6B02-4A9A-9597-1F5FC44D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0080C7-9C6E-4B32-AF45-15062049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F0F898-D75F-4A75-9A73-3FA96927F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92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0DA8F0-301B-4865-BE4E-B5E1C196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D2E1FF-0FB4-46CF-94CA-4505FCE8F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C4F2CF-6C55-4BCD-83CA-B2F99EFF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88AC348-B71B-4391-9F77-AEE4A960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3E7230-E460-4B34-86A9-61A7FA77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484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4287E3A-D689-42BB-BBCC-192EF417A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87758B4-AA2B-4674-BBFA-F7A3431AD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F6AD30-8CE5-4428-B346-274C6825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98FBF8-AA46-4779-8159-C3352DC06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6F139A-4BF9-4A5E-8A66-090B8E0C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60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895704-A489-4EF3-8039-88F93B0A1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2034A9-138F-4796-B717-1A431E6FB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4465D2-6EAE-4B63-BB38-705790B1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7B1105-848E-4801-A465-122CD33D4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ACE5AD-B7AB-4E75-9798-A72BDD09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63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5CCBD-D855-4A86-8698-2093981F0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37BC64-FA30-4C35-AAA8-EFAD06788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2D7E5E-8AA7-4DAC-8AB9-E849D9E6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D8F9BC-BEA1-476E-BE26-46D95A25A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C76F23-0414-4EBA-A0AA-5A1E1EE1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99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FFC502-EDC8-4CBB-AA41-67C52A53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E0C10-8A30-4F8A-AFD8-5A22461F2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560D3A-EE80-4EFF-B5BB-DE8050F07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8A6C38-A081-42E0-83EA-9B0EFE2AA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3343C0-0AD6-4F6B-BF4C-3506441E7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F23E24-3428-41D0-9C20-6F1BFBADE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34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5315A9-D60C-4968-A96F-2567E2CE3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F86138-115A-423B-974D-B2F4E707A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EACBB3-97B3-4C77-B272-D957495AE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8AD5181-2723-47CE-A234-80EC82A12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82313A3-C98E-4F98-A60C-F1A773111A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8D0AFF6-CBB6-4DAF-814A-BE3DF8046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24C23A0-1E24-4AE3-A65D-121CA51D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870684D-785B-4B85-B844-47E9453CF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53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90927B-60AD-49F0-99A3-69F699DD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7F1C672-FC59-46C4-B75F-6E43A6FF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78BCAA2-AB55-40F2-BD28-4242AAB9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DD7B4E-15B9-45DD-BF8A-6E35A62D2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48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0C120E9-23F7-42F6-B091-D60661DB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BD78C4D-03A9-4D62-BC07-CC1CCC05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CB0E57-5B8B-4AB2-807A-A5A140BE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471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8ACA6A-A8E7-4C63-98B9-25B0E8CD8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D7A00B-FB3B-4301-9A81-0E29C64A8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473C496-684F-439E-9252-16D567F0E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F1FFF9-683A-407E-8E87-218F221F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8637792-2763-47A0-9DDE-542C5499F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7CE6DD-F10B-4491-B49C-FE3C64FE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74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E0B837-DA1E-4BCA-92DA-6F9AFDDD8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6E0F06E-AC01-457C-9002-3801560CE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2EF77F-B3B9-4EDA-8D34-276A10117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57104F-7E1E-4307-82EE-FC39890A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0606461-D098-4D81-AE3D-5D3BECAC1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0AB839-4FE6-4CC0-B3BF-C6DC9309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10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58022C7-196F-44DD-8377-399EA396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E988EF-B99F-48CC-A51F-EC3AF99AC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288082-35BB-4069-B8B5-5DE6F1612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38B3A-B23C-4DED-9BEA-1E3EE231EBAF}" type="datetimeFigureOut">
              <a:rPr lang="it-IT" smtClean="0"/>
              <a:t>15/03/2022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6CBD9A-D725-4D8B-ABE7-BEBAFEEE3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EC2762-9E8B-477B-9777-E0FC450F6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065B1-0E5C-469F-B1C6-79039E5A11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53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BD236F-76CB-4479-BD71-5B8500DE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89A7BE6-9311-4C9A-BE9D-88826363C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67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17B3B5-F65F-42F7-ACFF-9900F6C34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17CDFE8-1D89-4444-95D6-CD2E3A37F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462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31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2AF191-A243-4758-8486-006FFEE9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8128994-87EB-46AD-A319-823264072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45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76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5C36E9-C38E-44B1-BB6C-973C3874C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E7215A3-4E01-4063-AF5F-1E7B1BB8C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291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8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ECED56-4203-4566-A14B-739554A14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43494FD-1116-4BF0-826D-7D564B82B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462536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54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F8F6E-AF7D-472B-995B-D4BB9DD22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100" y="2400301"/>
            <a:ext cx="5981700" cy="445770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Catacombe di Via Latina, Roma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E50B33E-3540-497A-876F-A24924860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363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64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896E90-E51E-4BB8-9341-CCC95E95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0" y="365125"/>
            <a:ext cx="2044700" cy="6175375"/>
          </a:xfrm>
        </p:spPr>
        <p:txBody>
          <a:bodyPr>
            <a:normAutofit/>
          </a:bodyPr>
          <a:lstStyle/>
          <a:p>
            <a:r>
              <a:rPr lang="it-IT" sz="2000" dirty="0"/>
              <a:t>Sansone combatte i Filistei con mascella d’asino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E72F5FE-A804-4E42-A9AE-37678C0AE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877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17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5659FC-EFA4-4F21-8339-EEFC8AF6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149FC68-A403-441F-ACAE-8901CDB08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380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5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63D43B-5195-4BFE-B6FA-0D69C6A38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DE36A2F-CD74-4A3E-BE1B-09B097637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225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9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71B99-246A-4BBE-B581-1FCB19DDD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6300" y="365125"/>
            <a:ext cx="2260600" cy="5908675"/>
          </a:xfrm>
        </p:spPr>
        <p:txBody>
          <a:bodyPr>
            <a:normAutofit/>
          </a:bodyPr>
          <a:lstStyle/>
          <a:p>
            <a:r>
              <a:rPr lang="it-IT" sz="2000" dirty="0"/>
              <a:t>La Samaritana al pozzo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D3CB183-93DC-4228-B2D8-3F6C0D234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1941" y="0"/>
            <a:ext cx="9752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110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Widescreen</PresentationFormat>
  <Paragraphs>3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Catacombe di Via Latina, Roma</vt:lpstr>
      <vt:lpstr>Sansone combatte i Filistei con mascella d’asino</vt:lpstr>
      <vt:lpstr>Presentazione standard di PowerPoint</vt:lpstr>
      <vt:lpstr>Presentazione standard di PowerPoint</vt:lpstr>
      <vt:lpstr>La Samaritana al pozzo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</cp:revision>
  <dcterms:created xsi:type="dcterms:W3CDTF">2022-03-15T14:48:13Z</dcterms:created>
  <dcterms:modified xsi:type="dcterms:W3CDTF">2022-03-15T14:48:53Z</dcterms:modified>
</cp:coreProperties>
</file>