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56" r:id="rId3"/>
    <p:sldId id="360" r:id="rId4"/>
    <p:sldId id="358" r:id="rId5"/>
    <p:sldId id="357" r:id="rId6"/>
    <p:sldId id="275" r:id="rId7"/>
    <p:sldId id="257" r:id="rId8"/>
    <p:sldId id="258" r:id="rId9"/>
    <p:sldId id="263" r:id="rId10"/>
    <p:sldId id="264" r:id="rId11"/>
    <p:sldId id="260" r:id="rId12"/>
    <p:sldId id="261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8" r:id="rId34"/>
    <p:sldId id="289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42" r:id="rId79"/>
    <p:sldId id="336" r:id="rId80"/>
    <p:sldId id="337" r:id="rId81"/>
    <p:sldId id="338" r:id="rId82"/>
    <p:sldId id="339" r:id="rId83"/>
    <p:sldId id="340" r:id="rId84"/>
    <p:sldId id="343" r:id="rId85"/>
    <p:sldId id="345" r:id="rId86"/>
    <p:sldId id="346" r:id="rId87"/>
    <p:sldId id="349" r:id="rId88"/>
    <p:sldId id="351" r:id="rId89"/>
    <p:sldId id="352" r:id="rId90"/>
    <p:sldId id="354" r:id="rId91"/>
    <p:sldId id="355" r:id="rId9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4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43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8390E-3540-45E9-8F6F-1E92E9A340D8}" type="datetimeFigureOut">
              <a:rPr lang="it-IT" smtClean="0"/>
              <a:t>26/02/2017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18EE9-2D79-4576-87CE-19FEF926D4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9957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8390E-3540-45E9-8F6F-1E92E9A340D8}" type="datetimeFigureOut">
              <a:rPr lang="it-IT" smtClean="0"/>
              <a:t>26/02/2017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18EE9-2D79-4576-87CE-19FEF926D4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0657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8390E-3540-45E9-8F6F-1E92E9A340D8}" type="datetimeFigureOut">
              <a:rPr lang="it-IT" smtClean="0"/>
              <a:t>26/02/2017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18EE9-2D79-4576-87CE-19FEF926D4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2158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8390E-3540-45E9-8F6F-1E92E9A340D8}" type="datetimeFigureOut">
              <a:rPr lang="it-IT" smtClean="0"/>
              <a:t>26/02/2017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18EE9-2D79-4576-87CE-19FEF926D4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2920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8390E-3540-45E9-8F6F-1E92E9A340D8}" type="datetimeFigureOut">
              <a:rPr lang="it-IT" smtClean="0"/>
              <a:t>26/02/2017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18EE9-2D79-4576-87CE-19FEF926D4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6120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8390E-3540-45E9-8F6F-1E92E9A340D8}" type="datetimeFigureOut">
              <a:rPr lang="it-IT" smtClean="0"/>
              <a:t>26/02/2017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18EE9-2D79-4576-87CE-19FEF926D4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0670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8390E-3540-45E9-8F6F-1E92E9A340D8}" type="datetimeFigureOut">
              <a:rPr lang="it-IT" smtClean="0"/>
              <a:t>26/02/2017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18EE9-2D79-4576-87CE-19FEF926D4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7404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8390E-3540-45E9-8F6F-1E92E9A340D8}" type="datetimeFigureOut">
              <a:rPr lang="it-IT" smtClean="0"/>
              <a:t>26/02/2017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18EE9-2D79-4576-87CE-19FEF926D4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020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8390E-3540-45E9-8F6F-1E92E9A340D8}" type="datetimeFigureOut">
              <a:rPr lang="it-IT" smtClean="0"/>
              <a:t>26/02/2017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18EE9-2D79-4576-87CE-19FEF926D4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130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8390E-3540-45E9-8F6F-1E92E9A340D8}" type="datetimeFigureOut">
              <a:rPr lang="it-IT" smtClean="0"/>
              <a:t>26/02/2017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18EE9-2D79-4576-87CE-19FEF926D4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5082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8390E-3540-45E9-8F6F-1E92E9A340D8}" type="datetimeFigureOut">
              <a:rPr lang="it-IT" smtClean="0"/>
              <a:t>26/02/2017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18EE9-2D79-4576-87CE-19FEF926D4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9104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B8390E-3540-45E9-8F6F-1E92E9A340D8}" type="datetimeFigureOut">
              <a:rPr lang="it-IT" smtClean="0"/>
              <a:t>26/02/2017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718EE9-2D79-4576-87CE-19FEF926D4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9131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135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664" cy="6040877"/>
          </a:xfrm>
        </p:spPr>
      </p:pic>
    </p:spTree>
    <p:extLst>
      <p:ext uri="{BB962C8B-B14F-4D97-AF65-F5344CB8AC3E}">
        <p14:creationId xmlns:p14="http://schemas.microsoft.com/office/powerpoint/2010/main" val="4278246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3668" cy="6453336"/>
          </a:xfrm>
        </p:spPr>
      </p:pic>
    </p:spTree>
    <p:extLst>
      <p:ext uri="{BB962C8B-B14F-4D97-AF65-F5344CB8AC3E}">
        <p14:creationId xmlns:p14="http://schemas.microsoft.com/office/powerpoint/2010/main" val="30688882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7656" cy="5085184"/>
          </a:xfrm>
        </p:spPr>
      </p:pic>
    </p:spTree>
    <p:extLst>
      <p:ext uri="{BB962C8B-B14F-4D97-AF65-F5344CB8AC3E}">
        <p14:creationId xmlns:p14="http://schemas.microsoft.com/office/powerpoint/2010/main" val="11333385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5080797"/>
          </a:xfrm>
        </p:spPr>
      </p:pic>
    </p:spTree>
    <p:extLst>
      <p:ext uri="{BB962C8B-B14F-4D97-AF65-F5344CB8AC3E}">
        <p14:creationId xmlns:p14="http://schemas.microsoft.com/office/powerpoint/2010/main" val="11687449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11307306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638355" cy="6858000"/>
          </a:xfrm>
        </p:spPr>
      </p:pic>
    </p:spTree>
    <p:extLst>
      <p:ext uri="{BB962C8B-B14F-4D97-AF65-F5344CB8AC3E}">
        <p14:creationId xmlns:p14="http://schemas.microsoft.com/office/powerpoint/2010/main" val="3587132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6592" cy="6093296"/>
          </a:xfrm>
        </p:spPr>
      </p:pic>
    </p:spTree>
    <p:extLst>
      <p:ext uri="{BB962C8B-B14F-4D97-AF65-F5344CB8AC3E}">
        <p14:creationId xmlns:p14="http://schemas.microsoft.com/office/powerpoint/2010/main" val="16993960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44" cy="6093296"/>
          </a:xfrm>
        </p:spPr>
      </p:pic>
    </p:spTree>
    <p:extLst>
      <p:ext uri="{BB962C8B-B14F-4D97-AF65-F5344CB8AC3E}">
        <p14:creationId xmlns:p14="http://schemas.microsoft.com/office/powerpoint/2010/main" val="1575348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9885131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290457" cy="6858000"/>
          </a:xfrm>
        </p:spPr>
      </p:pic>
    </p:spTree>
    <p:extLst>
      <p:ext uri="{BB962C8B-B14F-4D97-AF65-F5344CB8AC3E}">
        <p14:creationId xmlns:p14="http://schemas.microsoft.com/office/powerpoint/2010/main" val="892077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23214" cy="6858000"/>
          </a:xfrm>
        </p:spPr>
      </p:pic>
    </p:spTree>
    <p:extLst>
      <p:ext uri="{BB962C8B-B14F-4D97-AF65-F5344CB8AC3E}">
        <p14:creationId xmlns:p14="http://schemas.microsoft.com/office/powerpoint/2010/main" val="28226626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4" y="12926"/>
            <a:ext cx="9156299" cy="6512418"/>
          </a:xfrm>
        </p:spPr>
      </p:pic>
    </p:spTree>
    <p:extLst>
      <p:ext uri="{BB962C8B-B14F-4D97-AF65-F5344CB8AC3E}">
        <p14:creationId xmlns:p14="http://schemas.microsoft.com/office/powerpoint/2010/main" val="34627708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2930" cy="6858000"/>
          </a:xfrm>
        </p:spPr>
      </p:pic>
    </p:spTree>
    <p:extLst>
      <p:ext uri="{BB962C8B-B14F-4D97-AF65-F5344CB8AC3E}">
        <p14:creationId xmlns:p14="http://schemas.microsoft.com/office/powerpoint/2010/main" val="16535141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32" y="0"/>
            <a:ext cx="4571999" cy="6858000"/>
          </a:xfrm>
        </p:spPr>
      </p:pic>
    </p:spTree>
    <p:extLst>
      <p:ext uri="{BB962C8B-B14F-4D97-AF65-F5344CB8AC3E}">
        <p14:creationId xmlns:p14="http://schemas.microsoft.com/office/powerpoint/2010/main" val="4569880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8018" cy="6669360"/>
          </a:xfrm>
        </p:spPr>
      </p:pic>
    </p:spTree>
    <p:extLst>
      <p:ext uri="{BB962C8B-B14F-4D97-AF65-F5344CB8AC3E}">
        <p14:creationId xmlns:p14="http://schemas.microsoft.com/office/powerpoint/2010/main" val="22913532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9973" cy="6309320"/>
          </a:xfrm>
        </p:spPr>
      </p:pic>
    </p:spTree>
    <p:extLst>
      <p:ext uri="{BB962C8B-B14F-4D97-AF65-F5344CB8AC3E}">
        <p14:creationId xmlns:p14="http://schemas.microsoft.com/office/powerpoint/2010/main" val="27491723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9093" cy="6093296"/>
          </a:xfrm>
        </p:spPr>
      </p:pic>
    </p:spTree>
    <p:extLst>
      <p:ext uri="{BB962C8B-B14F-4D97-AF65-F5344CB8AC3E}">
        <p14:creationId xmlns:p14="http://schemas.microsoft.com/office/powerpoint/2010/main" val="22095597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2"/>
            <a:ext cx="6854918" cy="6854918"/>
          </a:xfrm>
        </p:spPr>
      </p:pic>
    </p:spTree>
    <p:extLst>
      <p:ext uri="{BB962C8B-B14F-4D97-AF65-F5344CB8AC3E}">
        <p14:creationId xmlns:p14="http://schemas.microsoft.com/office/powerpoint/2010/main" val="9432752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05"/>
            <a:ext cx="5135793" cy="6837595"/>
          </a:xfrm>
        </p:spPr>
      </p:pic>
    </p:spTree>
    <p:extLst>
      <p:ext uri="{BB962C8B-B14F-4D97-AF65-F5344CB8AC3E}">
        <p14:creationId xmlns:p14="http://schemas.microsoft.com/office/powerpoint/2010/main" val="8196388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77"/>
            <a:ext cx="9154754" cy="6442659"/>
          </a:xfrm>
        </p:spPr>
      </p:pic>
    </p:spTree>
    <p:extLst>
      <p:ext uri="{BB962C8B-B14F-4D97-AF65-F5344CB8AC3E}">
        <p14:creationId xmlns:p14="http://schemas.microsoft.com/office/powerpoint/2010/main" val="220705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4634" cy="6525344"/>
          </a:xfrm>
        </p:spPr>
      </p:pic>
    </p:spTree>
    <p:extLst>
      <p:ext uri="{BB962C8B-B14F-4D97-AF65-F5344CB8AC3E}">
        <p14:creationId xmlns:p14="http://schemas.microsoft.com/office/powerpoint/2010/main" val="3805427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5097" cy="6858000"/>
          </a:xfrm>
        </p:spPr>
      </p:pic>
    </p:spTree>
    <p:extLst>
      <p:ext uri="{BB962C8B-B14F-4D97-AF65-F5344CB8AC3E}">
        <p14:creationId xmlns:p14="http://schemas.microsoft.com/office/powerpoint/2010/main" val="18967710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016925" cy="6858000"/>
          </a:xfrm>
        </p:spPr>
      </p:pic>
    </p:spTree>
    <p:extLst>
      <p:ext uri="{BB962C8B-B14F-4D97-AF65-F5344CB8AC3E}">
        <p14:creationId xmlns:p14="http://schemas.microsoft.com/office/powerpoint/2010/main" val="6445096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86685" cy="3645024"/>
          </a:xfrm>
        </p:spPr>
      </p:pic>
    </p:spTree>
    <p:extLst>
      <p:ext uri="{BB962C8B-B14F-4D97-AF65-F5344CB8AC3E}">
        <p14:creationId xmlns:p14="http://schemas.microsoft.com/office/powerpoint/2010/main" val="42606321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0442" cy="6309320"/>
          </a:xfrm>
        </p:spPr>
      </p:pic>
    </p:spTree>
    <p:extLst>
      <p:ext uri="{BB962C8B-B14F-4D97-AF65-F5344CB8AC3E}">
        <p14:creationId xmlns:p14="http://schemas.microsoft.com/office/powerpoint/2010/main" val="5286770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20578" cy="6858000"/>
          </a:xfrm>
        </p:spPr>
      </p:pic>
    </p:spTree>
    <p:extLst>
      <p:ext uri="{BB962C8B-B14F-4D97-AF65-F5344CB8AC3E}">
        <p14:creationId xmlns:p14="http://schemas.microsoft.com/office/powerpoint/2010/main" val="42177543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47956" cy="6165304"/>
          </a:xfrm>
        </p:spPr>
      </p:pic>
    </p:spTree>
    <p:extLst>
      <p:ext uri="{BB962C8B-B14F-4D97-AF65-F5344CB8AC3E}">
        <p14:creationId xmlns:p14="http://schemas.microsoft.com/office/powerpoint/2010/main" val="30113671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03838" cy="6381328"/>
          </a:xfrm>
        </p:spPr>
      </p:pic>
    </p:spTree>
    <p:extLst>
      <p:ext uri="{BB962C8B-B14F-4D97-AF65-F5344CB8AC3E}">
        <p14:creationId xmlns:p14="http://schemas.microsoft.com/office/powerpoint/2010/main" val="8863485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32267" cy="6093296"/>
          </a:xfrm>
        </p:spPr>
      </p:pic>
    </p:spTree>
    <p:extLst>
      <p:ext uri="{BB962C8B-B14F-4D97-AF65-F5344CB8AC3E}">
        <p14:creationId xmlns:p14="http://schemas.microsoft.com/office/powerpoint/2010/main" val="6856928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16787790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51120" cy="6858000"/>
          </a:xfrm>
        </p:spPr>
      </p:pic>
    </p:spTree>
    <p:extLst>
      <p:ext uri="{BB962C8B-B14F-4D97-AF65-F5344CB8AC3E}">
        <p14:creationId xmlns:p14="http://schemas.microsoft.com/office/powerpoint/2010/main" val="1209074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00" y="0"/>
            <a:ext cx="5225774" cy="6957392"/>
          </a:xfrm>
        </p:spPr>
      </p:pic>
    </p:spTree>
    <p:extLst>
      <p:ext uri="{BB962C8B-B14F-4D97-AF65-F5344CB8AC3E}">
        <p14:creationId xmlns:p14="http://schemas.microsoft.com/office/powerpoint/2010/main" val="3930469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56" cy="5229200"/>
          </a:xfrm>
        </p:spPr>
      </p:pic>
    </p:spTree>
    <p:extLst>
      <p:ext uri="{BB962C8B-B14F-4D97-AF65-F5344CB8AC3E}">
        <p14:creationId xmlns:p14="http://schemas.microsoft.com/office/powerpoint/2010/main" val="23391751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9031" cy="6453336"/>
          </a:xfrm>
        </p:spPr>
      </p:pic>
    </p:spTree>
    <p:extLst>
      <p:ext uri="{BB962C8B-B14F-4D97-AF65-F5344CB8AC3E}">
        <p14:creationId xmlns:p14="http://schemas.microsoft.com/office/powerpoint/2010/main" val="16965261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-18100"/>
            <a:ext cx="4847649" cy="6876100"/>
          </a:xfrm>
        </p:spPr>
      </p:pic>
    </p:spTree>
    <p:extLst>
      <p:ext uri="{BB962C8B-B14F-4D97-AF65-F5344CB8AC3E}">
        <p14:creationId xmlns:p14="http://schemas.microsoft.com/office/powerpoint/2010/main" val="39926103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2754" cy="6957392"/>
          </a:xfrm>
        </p:spPr>
      </p:pic>
    </p:spTree>
    <p:extLst>
      <p:ext uri="{BB962C8B-B14F-4D97-AF65-F5344CB8AC3E}">
        <p14:creationId xmlns:p14="http://schemas.microsoft.com/office/powerpoint/2010/main" val="12170968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82603" cy="5229200"/>
          </a:xfrm>
        </p:spPr>
      </p:pic>
    </p:spTree>
    <p:extLst>
      <p:ext uri="{BB962C8B-B14F-4D97-AF65-F5344CB8AC3E}">
        <p14:creationId xmlns:p14="http://schemas.microsoft.com/office/powerpoint/2010/main" val="25499429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725" y="0"/>
            <a:ext cx="4997733" cy="6858000"/>
          </a:xfrm>
        </p:spPr>
      </p:pic>
    </p:spTree>
    <p:extLst>
      <p:ext uri="{BB962C8B-B14F-4D97-AF65-F5344CB8AC3E}">
        <p14:creationId xmlns:p14="http://schemas.microsoft.com/office/powerpoint/2010/main" val="9429881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2344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9052" cy="6453336"/>
          </a:xfrm>
        </p:spPr>
      </p:pic>
    </p:spTree>
    <p:extLst>
      <p:ext uri="{BB962C8B-B14F-4D97-AF65-F5344CB8AC3E}">
        <p14:creationId xmlns:p14="http://schemas.microsoft.com/office/powerpoint/2010/main" val="13940837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79" y="0"/>
            <a:ext cx="9295749" cy="5949280"/>
          </a:xfrm>
        </p:spPr>
      </p:pic>
    </p:spTree>
    <p:extLst>
      <p:ext uri="{BB962C8B-B14F-4D97-AF65-F5344CB8AC3E}">
        <p14:creationId xmlns:p14="http://schemas.microsoft.com/office/powerpoint/2010/main" val="4318642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33734" cy="2160240"/>
          </a:xfrm>
        </p:spPr>
      </p:pic>
    </p:spTree>
    <p:extLst>
      <p:ext uri="{BB962C8B-B14F-4D97-AF65-F5344CB8AC3E}">
        <p14:creationId xmlns:p14="http://schemas.microsoft.com/office/powerpoint/2010/main" val="27021007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18" y="21720"/>
            <a:ext cx="9134148" cy="6935671"/>
          </a:xfrm>
        </p:spPr>
      </p:pic>
    </p:spTree>
    <p:extLst>
      <p:ext uri="{BB962C8B-B14F-4D97-AF65-F5344CB8AC3E}">
        <p14:creationId xmlns:p14="http://schemas.microsoft.com/office/powerpoint/2010/main" val="2053256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00035" cy="6237312"/>
          </a:xfrm>
        </p:spPr>
      </p:pic>
    </p:spTree>
    <p:extLst>
      <p:ext uri="{BB962C8B-B14F-4D97-AF65-F5344CB8AC3E}">
        <p14:creationId xmlns:p14="http://schemas.microsoft.com/office/powerpoint/2010/main" val="40440346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03389" cy="5184576"/>
          </a:xfrm>
        </p:spPr>
      </p:pic>
    </p:spTree>
    <p:extLst>
      <p:ext uri="{BB962C8B-B14F-4D97-AF65-F5344CB8AC3E}">
        <p14:creationId xmlns:p14="http://schemas.microsoft.com/office/powerpoint/2010/main" val="21038245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7" y="9553"/>
            <a:ext cx="4990771" cy="6848447"/>
          </a:xfrm>
        </p:spPr>
      </p:pic>
    </p:spTree>
    <p:extLst>
      <p:ext uri="{BB962C8B-B14F-4D97-AF65-F5344CB8AC3E}">
        <p14:creationId xmlns:p14="http://schemas.microsoft.com/office/powerpoint/2010/main" val="14482165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6" y="20521"/>
            <a:ext cx="9173354" cy="6432815"/>
          </a:xfrm>
        </p:spPr>
      </p:pic>
    </p:spTree>
    <p:extLst>
      <p:ext uri="{BB962C8B-B14F-4D97-AF65-F5344CB8AC3E}">
        <p14:creationId xmlns:p14="http://schemas.microsoft.com/office/powerpoint/2010/main" val="12104414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9060" cy="4005064"/>
          </a:xfrm>
        </p:spPr>
      </p:pic>
    </p:spTree>
    <p:extLst>
      <p:ext uri="{BB962C8B-B14F-4D97-AF65-F5344CB8AC3E}">
        <p14:creationId xmlns:p14="http://schemas.microsoft.com/office/powerpoint/2010/main" val="20911472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187"/>
            <a:ext cx="9236566" cy="6619539"/>
          </a:xfrm>
        </p:spPr>
      </p:pic>
    </p:spTree>
    <p:extLst>
      <p:ext uri="{BB962C8B-B14F-4D97-AF65-F5344CB8AC3E}">
        <p14:creationId xmlns:p14="http://schemas.microsoft.com/office/powerpoint/2010/main" val="18628944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0856"/>
            <a:ext cx="3843994" cy="6837143"/>
          </a:xfrm>
        </p:spPr>
      </p:pic>
    </p:spTree>
    <p:extLst>
      <p:ext uri="{BB962C8B-B14F-4D97-AF65-F5344CB8AC3E}">
        <p14:creationId xmlns:p14="http://schemas.microsoft.com/office/powerpoint/2010/main" val="13975759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  <p:extLst>
      <p:ext uri="{BB962C8B-B14F-4D97-AF65-F5344CB8AC3E}">
        <p14:creationId xmlns:p14="http://schemas.microsoft.com/office/powerpoint/2010/main" val="21652945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16" y="0"/>
            <a:ext cx="7173640" cy="6858000"/>
          </a:xfrm>
        </p:spPr>
      </p:pic>
    </p:spTree>
    <p:extLst>
      <p:ext uri="{BB962C8B-B14F-4D97-AF65-F5344CB8AC3E}">
        <p14:creationId xmlns:p14="http://schemas.microsoft.com/office/powerpoint/2010/main" val="39186767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16" y="0"/>
            <a:ext cx="7173640" cy="6858000"/>
          </a:xfrm>
        </p:spPr>
      </p:pic>
    </p:spTree>
    <p:extLst>
      <p:ext uri="{BB962C8B-B14F-4D97-AF65-F5344CB8AC3E}">
        <p14:creationId xmlns:p14="http://schemas.microsoft.com/office/powerpoint/2010/main" val="32486060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7203" cy="6021288"/>
          </a:xfrm>
        </p:spPr>
      </p:pic>
    </p:spTree>
    <p:extLst>
      <p:ext uri="{BB962C8B-B14F-4D97-AF65-F5344CB8AC3E}">
        <p14:creationId xmlns:p14="http://schemas.microsoft.com/office/powerpoint/2010/main" val="2070587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17031" cy="3933056"/>
          </a:xfrm>
        </p:spPr>
      </p:pic>
    </p:spTree>
    <p:extLst>
      <p:ext uri="{BB962C8B-B14F-4D97-AF65-F5344CB8AC3E}">
        <p14:creationId xmlns:p14="http://schemas.microsoft.com/office/powerpoint/2010/main" val="3272002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-315416"/>
            <a:ext cx="9983410" cy="6768752"/>
          </a:xfrm>
        </p:spPr>
      </p:pic>
    </p:spTree>
    <p:extLst>
      <p:ext uri="{BB962C8B-B14F-4D97-AF65-F5344CB8AC3E}">
        <p14:creationId xmlns:p14="http://schemas.microsoft.com/office/powerpoint/2010/main" val="27955519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01946" cy="6165304"/>
          </a:xfrm>
        </p:spPr>
      </p:pic>
    </p:spTree>
    <p:extLst>
      <p:ext uri="{BB962C8B-B14F-4D97-AF65-F5344CB8AC3E}">
        <p14:creationId xmlns:p14="http://schemas.microsoft.com/office/powerpoint/2010/main" val="68713812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85166" cy="6957392"/>
          </a:xfrm>
        </p:spPr>
      </p:pic>
    </p:spTree>
    <p:extLst>
      <p:ext uri="{BB962C8B-B14F-4D97-AF65-F5344CB8AC3E}">
        <p14:creationId xmlns:p14="http://schemas.microsoft.com/office/powerpoint/2010/main" val="186572901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-73256"/>
            <a:ext cx="5198442" cy="6931256"/>
          </a:xfrm>
        </p:spPr>
      </p:pic>
    </p:spTree>
    <p:extLst>
      <p:ext uri="{BB962C8B-B14F-4D97-AF65-F5344CB8AC3E}">
        <p14:creationId xmlns:p14="http://schemas.microsoft.com/office/powerpoint/2010/main" val="354144241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23" y="-1"/>
            <a:ext cx="7004621" cy="6923799"/>
          </a:xfrm>
        </p:spPr>
      </p:pic>
    </p:spTree>
    <p:extLst>
      <p:ext uri="{BB962C8B-B14F-4D97-AF65-F5344CB8AC3E}">
        <p14:creationId xmlns:p14="http://schemas.microsoft.com/office/powerpoint/2010/main" val="185937792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13033" cy="5589240"/>
          </a:xfrm>
        </p:spPr>
      </p:pic>
    </p:spTree>
    <p:extLst>
      <p:ext uri="{BB962C8B-B14F-4D97-AF65-F5344CB8AC3E}">
        <p14:creationId xmlns:p14="http://schemas.microsoft.com/office/powerpoint/2010/main" val="294208288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6" y="0"/>
            <a:ext cx="9154464" cy="6957392"/>
          </a:xfrm>
        </p:spPr>
      </p:pic>
    </p:spTree>
    <p:extLst>
      <p:ext uri="{BB962C8B-B14F-4D97-AF65-F5344CB8AC3E}">
        <p14:creationId xmlns:p14="http://schemas.microsoft.com/office/powerpoint/2010/main" val="119349764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10189027" cy="6858000"/>
          </a:xfrm>
        </p:spPr>
      </p:pic>
    </p:spTree>
    <p:extLst>
      <p:ext uri="{BB962C8B-B14F-4D97-AF65-F5344CB8AC3E}">
        <p14:creationId xmlns:p14="http://schemas.microsoft.com/office/powerpoint/2010/main" val="71247615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6542" cy="3068960"/>
          </a:xfrm>
        </p:spPr>
      </p:pic>
    </p:spTree>
    <p:extLst>
      <p:ext uri="{BB962C8B-B14F-4D97-AF65-F5344CB8AC3E}">
        <p14:creationId xmlns:p14="http://schemas.microsoft.com/office/powerpoint/2010/main" val="298044566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692"/>
            <a:ext cx="9193329" cy="5072491"/>
          </a:xfrm>
        </p:spPr>
      </p:pic>
    </p:spTree>
    <p:extLst>
      <p:ext uri="{BB962C8B-B14F-4D97-AF65-F5344CB8AC3E}">
        <p14:creationId xmlns:p14="http://schemas.microsoft.com/office/powerpoint/2010/main" val="670618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41435" cy="6957392"/>
          </a:xfrm>
        </p:spPr>
      </p:pic>
    </p:spTree>
    <p:extLst>
      <p:ext uri="{BB962C8B-B14F-4D97-AF65-F5344CB8AC3E}">
        <p14:creationId xmlns:p14="http://schemas.microsoft.com/office/powerpoint/2010/main" val="401220192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0"/>
            <a:ext cx="4665306" cy="6858000"/>
          </a:xfrm>
        </p:spPr>
      </p:pic>
    </p:spTree>
    <p:extLst>
      <p:ext uri="{BB962C8B-B14F-4D97-AF65-F5344CB8AC3E}">
        <p14:creationId xmlns:p14="http://schemas.microsoft.com/office/powerpoint/2010/main" val="37759126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97737" cy="5733256"/>
          </a:xfrm>
        </p:spPr>
      </p:pic>
    </p:spTree>
    <p:extLst>
      <p:ext uri="{BB962C8B-B14F-4D97-AF65-F5344CB8AC3E}">
        <p14:creationId xmlns:p14="http://schemas.microsoft.com/office/powerpoint/2010/main" val="78394943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338" cy="6525344"/>
          </a:xfrm>
        </p:spPr>
      </p:pic>
    </p:spTree>
    <p:extLst>
      <p:ext uri="{BB962C8B-B14F-4D97-AF65-F5344CB8AC3E}">
        <p14:creationId xmlns:p14="http://schemas.microsoft.com/office/powerpoint/2010/main" val="405584145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763"/>
            <a:ext cx="9150445" cy="6244075"/>
          </a:xfrm>
        </p:spPr>
      </p:pic>
    </p:spTree>
    <p:extLst>
      <p:ext uri="{BB962C8B-B14F-4D97-AF65-F5344CB8AC3E}">
        <p14:creationId xmlns:p14="http://schemas.microsoft.com/office/powerpoint/2010/main" val="183490047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708"/>
            <a:ext cx="6629439" cy="6843292"/>
          </a:xfrm>
        </p:spPr>
      </p:pic>
    </p:spTree>
    <p:extLst>
      <p:ext uri="{BB962C8B-B14F-4D97-AF65-F5344CB8AC3E}">
        <p14:creationId xmlns:p14="http://schemas.microsoft.com/office/powerpoint/2010/main" val="297192984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203"/>
            <a:ext cx="9204318" cy="6477539"/>
          </a:xfrm>
        </p:spPr>
      </p:pic>
    </p:spTree>
    <p:extLst>
      <p:ext uri="{BB962C8B-B14F-4D97-AF65-F5344CB8AC3E}">
        <p14:creationId xmlns:p14="http://schemas.microsoft.com/office/powerpoint/2010/main" val="204152506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56" y="0"/>
            <a:ext cx="9164156" cy="5767098"/>
          </a:xfrm>
        </p:spPr>
      </p:pic>
    </p:spTree>
    <p:extLst>
      <p:ext uri="{BB962C8B-B14F-4D97-AF65-F5344CB8AC3E}">
        <p14:creationId xmlns:p14="http://schemas.microsoft.com/office/powerpoint/2010/main" val="101996039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33" y="0"/>
            <a:ext cx="6469380" cy="6858000"/>
          </a:xfrm>
        </p:spPr>
      </p:pic>
    </p:spTree>
    <p:extLst>
      <p:ext uri="{BB962C8B-B14F-4D97-AF65-F5344CB8AC3E}">
        <p14:creationId xmlns:p14="http://schemas.microsoft.com/office/powerpoint/2010/main" val="376150940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  <p:extLst>
      <p:ext uri="{BB962C8B-B14F-4D97-AF65-F5344CB8AC3E}">
        <p14:creationId xmlns:p14="http://schemas.microsoft.com/office/powerpoint/2010/main" val="233777174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40000" cy="6858000"/>
          </a:xfrm>
        </p:spPr>
      </p:pic>
    </p:spTree>
    <p:extLst>
      <p:ext uri="{BB962C8B-B14F-4D97-AF65-F5344CB8AC3E}">
        <p14:creationId xmlns:p14="http://schemas.microsoft.com/office/powerpoint/2010/main" val="4240061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30296" cy="5661248"/>
          </a:xfrm>
        </p:spPr>
      </p:pic>
    </p:spTree>
    <p:extLst>
      <p:ext uri="{BB962C8B-B14F-4D97-AF65-F5344CB8AC3E}">
        <p14:creationId xmlns:p14="http://schemas.microsoft.com/office/powerpoint/2010/main" val="348570881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43" y="0"/>
            <a:ext cx="6643688" cy="6858000"/>
          </a:xfrm>
        </p:spPr>
      </p:pic>
    </p:spTree>
    <p:extLst>
      <p:ext uri="{BB962C8B-B14F-4D97-AF65-F5344CB8AC3E}">
        <p14:creationId xmlns:p14="http://schemas.microsoft.com/office/powerpoint/2010/main" val="371542606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638"/>
            <a:ext cx="9199252" cy="6473974"/>
          </a:xfrm>
        </p:spPr>
      </p:pic>
    </p:spTree>
    <p:extLst>
      <p:ext uri="{BB962C8B-B14F-4D97-AF65-F5344CB8AC3E}">
        <p14:creationId xmlns:p14="http://schemas.microsoft.com/office/powerpoint/2010/main" val="290725238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648" y="3529425"/>
            <a:ext cx="1060704" cy="667512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280" y="0"/>
            <a:ext cx="46634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27748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69380" cy="6858000"/>
          </a:xfrm>
        </p:spPr>
      </p:pic>
    </p:spTree>
    <p:extLst>
      <p:ext uri="{BB962C8B-B14F-4D97-AF65-F5344CB8AC3E}">
        <p14:creationId xmlns:p14="http://schemas.microsoft.com/office/powerpoint/2010/main" val="136839458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75" y="-14476"/>
            <a:ext cx="7684877" cy="6872476"/>
          </a:xfrm>
        </p:spPr>
      </p:pic>
    </p:spTree>
    <p:extLst>
      <p:ext uri="{BB962C8B-B14F-4D97-AF65-F5344CB8AC3E}">
        <p14:creationId xmlns:p14="http://schemas.microsoft.com/office/powerpoint/2010/main" val="72953764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84380" cy="6858000"/>
          </a:xfrm>
        </p:spPr>
      </p:pic>
    </p:spTree>
    <p:extLst>
      <p:ext uri="{BB962C8B-B14F-4D97-AF65-F5344CB8AC3E}">
        <p14:creationId xmlns:p14="http://schemas.microsoft.com/office/powerpoint/2010/main" val="221025189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47" y="0"/>
            <a:ext cx="9198203" cy="6309320"/>
          </a:xfrm>
        </p:spPr>
      </p:pic>
    </p:spTree>
    <p:extLst>
      <p:ext uri="{BB962C8B-B14F-4D97-AF65-F5344CB8AC3E}">
        <p14:creationId xmlns:p14="http://schemas.microsoft.com/office/powerpoint/2010/main" val="228562091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31317" cy="5877272"/>
          </a:xfrm>
        </p:spPr>
      </p:pic>
    </p:spTree>
    <p:extLst>
      <p:ext uri="{BB962C8B-B14F-4D97-AF65-F5344CB8AC3E}">
        <p14:creationId xmlns:p14="http://schemas.microsoft.com/office/powerpoint/2010/main" val="214810089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55984" cy="6480720"/>
          </a:xfrm>
        </p:spPr>
      </p:pic>
    </p:spTree>
    <p:extLst>
      <p:ext uri="{BB962C8B-B14F-4D97-AF65-F5344CB8AC3E}">
        <p14:creationId xmlns:p14="http://schemas.microsoft.com/office/powerpoint/2010/main" val="422332908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2" y="-4748"/>
            <a:ext cx="9174881" cy="5305955"/>
          </a:xfrm>
        </p:spPr>
      </p:pic>
    </p:spTree>
    <p:extLst>
      <p:ext uri="{BB962C8B-B14F-4D97-AF65-F5344CB8AC3E}">
        <p14:creationId xmlns:p14="http://schemas.microsoft.com/office/powerpoint/2010/main" val="2358327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30296" cy="5661248"/>
          </a:xfrm>
        </p:spPr>
      </p:pic>
    </p:spTree>
    <p:extLst>
      <p:ext uri="{BB962C8B-B14F-4D97-AF65-F5344CB8AC3E}">
        <p14:creationId xmlns:p14="http://schemas.microsoft.com/office/powerpoint/2010/main" val="296648109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615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305036219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3" y="0"/>
            <a:ext cx="7094483" cy="6858000"/>
          </a:xfrm>
        </p:spPr>
      </p:pic>
    </p:spTree>
    <p:extLst>
      <p:ext uri="{BB962C8B-B14F-4D97-AF65-F5344CB8AC3E}">
        <p14:creationId xmlns:p14="http://schemas.microsoft.com/office/powerpoint/2010/main" val="266299607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0</Words>
  <Application>Microsoft Office PowerPoint</Application>
  <PresentationFormat>Presentazione su schermo (4:3)</PresentationFormat>
  <Paragraphs>0</Paragraphs>
  <Slides>91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91</vt:i4>
      </vt:variant>
    </vt:vector>
  </HeadingPairs>
  <TitlesOfParts>
    <vt:vector size="92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9</cp:revision>
  <dcterms:created xsi:type="dcterms:W3CDTF">2017-02-26T20:36:22Z</dcterms:created>
  <dcterms:modified xsi:type="dcterms:W3CDTF">2017-02-26T21:58:36Z</dcterms:modified>
</cp:coreProperties>
</file>