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4" r:id="rId5"/>
    <p:sldId id="353" r:id="rId6"/>
    <p:sldId id="404" r:id="rId7"/>
    <p:sldId id="405" r:id="rId8"/>
    <p:sldId id="408" r:id="rId9"/>
    <p:sldId id="346" r:id="rId10"/>
    <p:sldId id="406" r:id="rId11"/>
    <p:sldId id="407" r:id="rId12"/>
    <p:sldId id="344" r:id="rId13"/>
    <p:sldId id="345" r:id="rId14"/>
    <p:sldId id="350" r:id="rId15"/>
    <p:sldId id="262" r:id="rId16"/>
    <p:sldId id="364" r:id="rId17"/>
    <p:sldId id="351" r:id="rId18"/>
    <p:sldId id="352" r:id="rId19"/>
    <p:sldId id="358" r:id="rId20"/>
    <p:sldId id="354" r:id="rId21"/>
    <p:sldId id="357" r:id="rId22"/>
    <p:sldId id="359" r:id="rId23"/>
    <p:sldId id="362" r:id="rId24"/>
    <p:sldId id="360" r:id="rId25"/>
    <p:sldId id="363" r:id="rId26"/>
    <p:sldId id="394" r:id="rId27"/>
    <p:sldId id="388" r:id="rId28"/>
    <p:sldId id="389" r:id="rId29"/>
    <p:sldId id="390" r:id="rId30"/>
    <p:sldId id="391" r:id="rId31"/>
    <p:sldId id="395" r:id="rId32"/>
    <p:sldId id="396" r:id="rId33"/>
    <p:sldId id="397" r:id="rId34"/>
    <p:sldId id="398" r:id="rId35"/>
    <p:sldId id="399" r:id="rId36"/>
    <p:sldId id="400" r:id="rId37"/>
    <p:sldId id="401" r:id="rId38"/>
    <p:sldId id="402" r:id="rId39"/>
    <p:sldId id="403" r:id="rId40"/>
    <p:sldId id="373" r:id="rId41"/>
    <p:sldId id="374" r:id="rId42"/>
    <p:sldId id="375" r:id="rId43"/>
    <p:sldId id="376" r:id="rId44"/>
    <p:sldId id="377" r:id="rId45"/>
    <p:sldId id="378" r:id="rId46"/>
    <p:sldId id="379" r:id="rId47"/>
    <p:sldId id="380" r:id="rId48"/>
    <p:sldId id="382" r:id="rId49"/>
    <p:sldId id="384" r:id="rId50"/>
    <p:sldId id="385" r:id="rId51"/>
    <p:sldId id="386" r:id="rId52"/>
    <p:sldId id="387" r:id="rId53"/>
    <p:sldId id="365" r:id="rId54"/>
    <p:sldId id="366" r:id="rId55"/>
    <p:sldId id="367" r:id="rId56"/>
    <p:sldId id="368" r:id="rId57"/>
    <p:sldId id="369" r:id="rId58"/>
    <p:sldId id="370" r:id="rId59"/>
    <p:sldId id="371" r:id="rId60"/>
    <p:sldId id="372" r:id="rId61"/>
    <p:sldId id="356" r:id="rId62"/>
    <p:sldId id="258" r:id="rId63"/>
    <p:sldId id="259" r:id="rId64"/>
    <p:sldId id="261" r:id="rId65"/>
    <p:sldId id="263" r:id="rId66"/>
    <p:sldId id="266" r:id="rId67"/>
    <p:sldId id="267" r:id="rId68"/>
    <p:sldId id="269" r:id="rId69"/>
    <p:sldId id="270" r:id="rId70"/>
    <p:sldId id="271" r:id="rId71"/>
    <p:sldId id="272" r:id="rId72"/>
    <p:sldId id="274" r:id="rId73"/>
    <p:sldId id="283" r:id="rId74"/>
    <p:sldId id="285" r:id="rId75"/>
    <p:sldId id="290" r:id="rId76"/>
    <p:sldId id="291" r:id="rId77"/>
    <p:sldId id="310" r:id="rId78"/>
    <p:sldId id="314" r:id="rId79"/>
    <p:sldId id="316" r:id="rId80"/>
    <p:sldId id="317" r:id="rId81"/>
    <p:sldId id="339" r:id="rId82"/>
    <p:sldId id="321" r:id="rId83"/>
    <p:sldId id="329" r:id="rId84"/>
    <p:sldId id="330" r:id="rId85"/>
    <p:sldId id="331" r:id="rId86"/>
    <p:sldId id="410" r:id="rId87"/>
    <p:sldId id="334" r:id="rId88"/>
    <p:sldId id="409" r:id="rId8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BDAAC-754E-4990-968C-F330B3ED616B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0CDA-6189-4D92-B957-11BC529EAA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7684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BDAAC-754E-4990-968C-F330B3ED616B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0CDA-6189-4D92-B957-11BC529EAA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9113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BDAAC-754E-4990-968C-F330B3ED616B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0CDA-6189-4D92-B957-11BC529EAA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3148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BDAAC-754E-4990-968C-F330B3ED616B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0CDA-6189-4D92-B957-11BC529EAA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9577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BDAAC-754E-4990-968C-F330B3ED616B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0CDA-6189-4D92-B957-11BC529EAA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3492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BDAAC-754E-4990-968C-F330B3ED616B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0CDA-6189-4D92-B957-11BC529EAA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5522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BDAAC-754E-4990-968C-F330B3ED616B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0CDA-6189-4D92-B957-11BC529EAA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395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BDAAC-754E-4990-968C-F330B3ED616B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0CDA-6189-4D92-B957-11BC529EAA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3492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BDAAC-754E-4990-968C-F330B3ED616B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0CDA-6189-4D92-B957-11BC529EAA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51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BDAAC-754E-4990-968C-F330B3ED616B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0CDA-6189-4D92-B957-11BC529EAA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1514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BDAAC-754E-4990-968C-F330B3ED616B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0CDA-6189-4D92-B957-11BC529EAA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5479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BDAAC-754E-4990-968C-F330B3ED616B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60CDA-6189-4D92-B957-11BC529EAA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418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12"/>
            <a:ext cx="9119898" cy="552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11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4" y="10910"/>
            <a:ext cx="5921807" cy="6847090"/>
          </a:xfrm>
        </p:spPr>
      </p:pic>
    </p:spTree>
    <p:extLst>
      <p:ext uri="{BB962C8B-B14F-4D97-AF65-F5344CB8AC3E}">
        <p14:creationId xmlns:p14="http://schemas.microsoft.com/office/powerpoint/2010/main" val="39313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2"/>
            <a:ext cx="9115561" cy="6844958"/>
          </a:xfrm>
        </p:spPr>
      </p:pic>
    </p:spTree>
    <p:extLst>
      <p:ext uri="{BB962C8B-B14F-4D97-AF65-F5344CB8AC3E}">
        <p14:creationId xmlns:p14="http://schemas.microsoft.com/office/powerpoint/2010/main" val="147303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929" cy="6858000"/>
          </a:xfrm>
        </p:spPr>
      </p:pic>
    </p:spTree>
    <p:extLst>
      <p:ext uri="{BB962C8B-B14F-4D97-AF65-F5344CB8AC3E}">
        <p14:creationId xmlns:p14="http://schemas.microsoft.com/office/powerpoint/2010/main" val="284211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929" cy="6858000"/>
          </a:xfrm>
        </p:spPr>
      </p:pic>
    </p:spTree>
    <p:extLst>
      <p:ext uri="{BB962C8B-B14F-4D97-AF65-F5344CB8AC3E}">
        <p14:creationId xmlns:p14="http://schemas.microsoft.com/office/powerpoint/2010/main" val="170775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534" cy="6237312"/>
          </a:xfrm>
        </p:spPr>
      </p:pic>
    </p:spTree>
    <p:extLst>
      <p:ext uri="{BB962C8B-B14F-4D97-AF65-F5344CB8AC3E}">
        <p14:creationId xmlns:p14="http://schemas.microsoft.com/office/powerpoint/2010/main" val="342186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" y="0"/>
            <a:ext cx="8244191" cy="6858000"/>
          </a:xfrm>
        </p:spPr>
      </p:pic>
    </p:spTree>
    <p:extLst>
      <p:ext uri="{BB962C8B-B14F-4D97-AF65-F5344CB8AC3E}">
        <p14:creationId xmlns:p14="http://schemas.microsoft.com/office/powerpoint/2010/main" val="356666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73359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12327" cy="6858000"/>
          </a:xfrm>
        </p:spPr>
      </p:pic>
    </p:spTree>
    <p:extLst>
      <p:ext uri="{BB962C8B-B14F-4D97-AF65-F5344CB8AC3E}">
        <p14:creationId xmlns:p14="http://schemas.microsoft.com/office/powerpoint/2010/main" val="3850473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964781" cy="6858000"/>
          </a:xfrm>
        </p:spPr>
      </p:pic>
    </p:spTree>
    <p:extLst>
      <p:ext uri="{BB962C8B-B14F-4D97-AF65-F5344CB8AC3E}">
        <p14:creationId xmlns:p14="http://schemas.microsoft.com/office/powerpoint/2010/main" val="102527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0"/>
            <a:ext cx="6278240" cy="6848989"/>
          </a:xfrm>
        </p:spPr>
      </p:pic>
    </p:spTree>
    <p:extLst>
      <p:ext uri="{BB962C8B-B14F-4D97-AF65-F5344CB8AC3E}">
        <p14:creationId xmlns:p14="http://schemas.microsoft.com/office/powerpoint/2010/main" val="408102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48"/>
            <a:ext cx="9122689" cy="5808112"/>
          </a:xfrm>
        </p:spPr>
      </p:pic>
    </p:spTree>
    <p:extLst>
      <p:ext uri="{BB962C8B-B14F-4D97-AF65-F5344CB8AC3E}">
        <p14:creationId xmlns:p14="http://schemas.microsoft.com/office/powerpoint/2010/main" val="642998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256" cy="4581128"/>
          </a:xfrm>
        </p:spPr>
      </p:pic>
    </p:spTree>
    <p:extLst>
      <p:ext uri="{BB962C8B-B14F-4D97-AF65-F5344CB8AC3E}">
        <p14:creationId xmlns:p14="http://schemas.microsoft.com/office/powerpoint/2010/main" val="3896117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/>
              <a:t>Arcosolio di Orfeo (IV sec.), catacombe dei Santi Marcellino e Pietro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651"/>
            <a:ext cx="9144000" cy="6100355"/>
          </a:xfrm>
        </p:spPr>
      </p:pic>
    </p:spTree>
    <p:extLst>
      <p:ext uri="{BB962C8B-B14F-4D97-AF65-F5344CB8AC3E}">
        <p14:creationId xmlns:p14="http://schemas.microsoft.com/office/powerpoint/2010/main" val="130327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237312"/>
            <a:ext cx="91440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Arcosolio di Orfeo (IV sec.), catacombe dei Santi Marcellino e Pietro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010"/>
            <a:ext cx="9205117" cy="5868262"/>
          </a:xfrm>
        </p:spPr>
      </p:pic>
    </p:spTree>
    <p:extLst>
      <p:ext uri="{BB962C8B-B14F-4D97-AF65-F5344CB8AC3E}">
        <p14:creationId xmlns:p14="http://schemas.microsoft.com/office/powerpoint/2010/main" val="2612546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/>
              <a:t>Arcosolio di Orfeo (IV sec.), catacombe dei Santi Marcellino e Pietro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8"/>
            <a:ext cx="9264520" cy="3569818"/>
          </a:xfrm>
        </p:spPr>
      </p:pic>
    </p:spTree>
    <p:extLst>
      <p:ext uri="{BB962C8B-B14F-4D97-AF65-F5344CB8AC3E}">
        <p14:creationId xmlns:p14="http://schemas.microsoft.com/office/powerpoint/2010/main" val="4262932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5096" cy="6858000"/>
          </a:xfrm>
        </p:spPr>
      </p:pic>
    </p:spTree>
    <p:extLst>
      <p:ext uri="{BB962C8B-B14F-4D97-AF65-F5344CB8AC3E}">
        <p14:creationId xmlns:p14="http://schemas.microsoft.com/office/powerpoint/2010/main" val="50481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3083" cy="6597352"/>
          </a:xfrm>
        </p:spPr>
      </p:pic>
    </p:spTree>
    <p:extLst>
      <p:ext uri="{BB962C8B-B14F-4D97-AF65-F5344CB8AC3E}">
        <p14:creationId xmlns:p14="http://schemas.microsoft.com/office/powerpoint/2010/main" val="1569704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4098" cy="6858000"/>
          </a:xfrm>
        </p:spPr>
      </p:pic>
    </p:spTree>
    <p:extLst>
      <p:ext uri="{BB962C8B-B14F-4D97-AF65-F5344CB8AC3E}">
        <p14:creationId xmlns:p14="http://schemas.microsoft.com/office/powerpoint/2010/main" val="479137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29237" cy="6858000"/>
          </a:xfrm>
        </p:spPr>
      </p:pic>
    </p:spTree>
    <p:extLst>
      <p:ext uri="{BB962C8B-B14F-4D97-AF65-F5344CB8AC3E}">
        <p14:creationId xmlns:p14="http://schemas.microsoft.com/office/powerpoint/2010/main" val="968179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929" cy="6858000"/>
          </a:xfrm>
        </p:spPr>
      </p:pic>
    </p:spTree>
    <p:extLst>
      <p:ext uri="{BB962C8B-B14F-4D97-AF65-F5344CB8AC3E}">
        <p14:creationId xmlns:p14="http://schemas.microsoft.com/office/powerpoint/2010/main" val="1180300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5" y="0"/>
            <a:ext cx="4592688" cy="6858000"/>
          </a:xfrm>
        </p:spPr>
      </p:pic>
    </p:spTree>
    <p:extLst>
      <p:ext uri="{BB962C8B-B14F-4D97-AF65-F5344CB8AC3E}">
        <p14:creationId xmlns:p14="http://schemas.microsoft.com/office/powerpoint/2010/main" val="1105676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53805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570" cy="3573016"/>
          </a:xfrm>
        </p:spPr>
      </p:pic>
    </p:spTree>
    <p:extLst>
      <p:ext uri="{BB962C8B-B14F-4D97-AF65-F5344CB8AC3E}">
        <p14:creationId xmlns:p14="http://schemas.microsoft.com/office/powerpoint/2010/main" val="2455799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98"/>
            <a:ext cx="5526737" cy="6856701"/>
          </a:xfrm>
        </p:spPr>
      </p:pic>
    </p:spTree>
    <p:extLst>
      <p:ext uri="{BB962C8B-B14F-4D97-AF65-F5344CB8AC3E}">
        <p14:creationId xmlns:p14="http://schemas.microsoft.com/office/powerpoint/2010/main" val="2407085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55677" cy="6957392"/>
          </a:xfrm>
        </p:spPr>
      </p:pic>
    </p:spTree>
    <p:extLst>
      <p:ext uri="{BB962C8B-B14F-4D97-AF65-F5344CB8AC3E}">
        <p14:creationId xmlns:p14="http://schemas.microsoft.com/office/powerpoint/2010/main" val="291268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21288"/>
            <a:ext cx="9144000" cy="9361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Cubicolo della Velata (</a:t>
            </a:r>
            <a:r>
              <a:rPr lang="it-IT" sz="2000" dirty="0" err="1" smtClean="0"/>
              <a:t>2.ametà</a:t>
            </a:r>
            <a:r>
              <a:rPr lang="it-IT" sz="2000" dirty="0" smtClean="0"/>
              <a:t> </a:t>
            </a:r>
            <a:r>
              <a:rPr lang="it-IT" sz="2000" dirty="0" err="1" smtClean="0"/>
              <a:t>IIIsec</a:t>
            </a:r>
            <a:r>
              <a:rPr lang="it-IT" sz="2000" dirty="0" smtClean="0"/>
              <a:t>.) Catacombe di S. Priscilla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71" y="0"/>
            <a:ext cx="9219489" cy="5301207"/>
          </a:xfrm>
        </p:spPr>
      </p:pic>
    </p:spTree>
    <p:extLst>
      <p:ext uri="{BB962C8B-B14F-4D97-AF65-F5344CB8AC3E}">
        <p14:creationId xmlns:p14="http://schemas.microsoft.com/office/powerpoint/2010/main" val="162365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89" y="0"/>
            <a:ext cx="9163690" cy="6608430"/>
          </a:xfrm>
        </p:spPr>
      </p:pic>
    </p:spTree>
    <p:extLst>
      <p:ext uri="{BB962C8B-B14F-4D97-AF65-F5344CB8AC3E}">
        <p14:creationId xmlns:p14="http://schemas.microsoft.com/office/powerpoint/2010/main" val="351438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3238" cy="5877272"/>
          </a:xfrm>
        </p:spPr>
      </p:pic>
    </p:spTree>
    <p:extLst>
      <p:ext uri="{BB962C8B-B14F-4D97-AF65-F5344CB8AC3E}">
        <p14:creationId xmlns:p14="http://schemas.microsoft.com/office/powerpoint/2010/main" val="316804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61893" cy="6858000"/>
          </a:xfrm>
        </p:spPr>
      </p:pic>
    </p:spTree>
    <p:extLst>
      <p:ext uri="{BB962C8B-B14F-4D97-AF65-F5344CB8AC3E}">
        <p14:creationId xmlns:p14="http://schemas.microsoft.com/office/powerpoint/2010/main" val="348833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9236" cy="4293096"/>
          </a:xfrm>
        </p:spPr>
      </p:pic>
    </p:spTree>
    <p:extLst>
      <p:ext uri="{BB962C8B-B14F-4D97-AF65-F5344CB8AC3E}">
        <p14:creationId xmlns:p14="http://schemas.microsoft.com/office/powerpoint/2010/main" val="378635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" y="0"/>
            <a:ext cx="4637942" cy="6858000"/>
          </a:xfrm>
        </p:spPr>
      </p:pic>
    </p:spTree>
    <p:extLst>
      <p:ext uri="{BB962C8B-B14F-4D97-AF65-F5344CB8AC3E}">
        <p14:creationId xmlns:p14="http://schemas.microsoft.com/office/powerpoint/2010/main" val="7826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6064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Buon Pastore, affresco Catacombe di San Callisto, Roma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3158" cy="6858000"/>
          </a:xfrm>
        </p:spPr>
      </p:pic>
    </p:spTree>
    <p:extLst>
      <p:ext uri="{BB962C8B-B14F-4D97-AF65-F5344CB8AC3E}">
        <p14:creationId xmlns:p14="http://schemas.microsoft.com/office/powerpoint/2010/main" val="205345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" y="-16724"/>
            <a:ext cx="9155201" cy="6874724"/>
          </a:xfrm>
        </p:spPr>
      </p:pic>
    </p:spTree>
    <p:extLst>
      <p:ext uri="{BB962C8B-B14F-4D97-AF65-F5344CB8AC3E}">
        <p14:creationId xmlns:p14="http://schemas.microsoft.com/office/powerpoint/2010/main" val="37667891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7296" cy="6453336"/>
          </a:xfrm>
        </p:spPr>
      </p:pic>
    </p:spTree>
    <p:extLst>
      <p:ext uri="{BB962C8B-B14F-4D97-AF65-F5344CB8AC3E}">
        <p14:creationId xmlns:p14="http://schemas.microsoft.com/office/powerpoint/2010/main" val="3971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7296" cy="6453336"/>
          </a:xfrm>
        </p:spPr>
      </p:pic>
    </p:spTree>
    <p:extLst>
      <p:ext uri="{BB962C8B-B14F-4D97-AF65-F5344CB8AC3E}">
        <p14:creationId xmlns:p14="http://schemas.microsoft.com/office/powerpoint/2010/main" val="190031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14" y="0"/>
            <a:ext cx="5692140" cy="6858000"/>
          </a:xfrm>
        </p:spPr>
      </p:pic>
    </p:spTree>
    <p:extLst>
      <p:ext uri="{BB962C8B-B14F-4D97-AF65-F5344CB8AC3E}">
        <p14:creationId xmlns:p14="http://schemas.microsoft.com/office/powerpoint/2010/main" val="1879564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60"/>
            <a:ext cx="5391718" cy="6870459"/>
          </a:xfrm>
        </p:spPr>
      </p:pic>
    </p:spTree>
    <p:extLst>
      <p:ext uri="{BB962C8B-B14F-4D97-AF65-F5344CB8AC3E}">
        <p14:creationId xmlns:p14="http://schemas.microsoft.com/office/powerpoint/2010/main" val="20325785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814"/>
            <a:ext cx="9190664" cy="6127110"/>
          </a:xfrm>
        </p:spPr>
      </p:pic>
    </p:spTree>
    <p:extLst>
      <p:ext uri="{BB962C8B-B14F-4D97-AF65-F5344CB8AC3E}">
        <p14:creationId xmlns:p14="http://schemas.microsoft.com/office/powerpoint/2010/main" val="17997946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852107" cy="6957392"/>
          </a:xfrm>
        </p:spPr>
      </p:pic>
    </p:spTree>
    <p:extLst>
      <p:ext uri="{BB962C8B-B14F-4D97-AF65-F5344CB8AC3E}">
        <p14:creationId xmlns:p14="http://schemas.microsoft.com/office/powerpoint/2010/main" val="6265634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049331" cy="3861048"/>
          </a:xfrm>
        </p:spPr>
      </p:pic>
    </p:spTree>
    <p:extLst>
      <p:ext uri="{BB962C8B-B14F-4D97-AF65-F5344CB8AC3E}">
        <p14:creationId xmlns:p14="http://schemas.microsoft.com/office/powerpoint/2010/main" val="122986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4271" cy="6021288"/>
          </a:xfrm>
        </p:spPr>
      </p:pic>
    </p:spTree>
    <p:extLst>
      <p:ext uri="{BB962C8B-B14F-4D97-AF65-F5344CB8AC3E}">
        <p14:creationId xmlns:p14="http://schemas.microsoft.com/office/powerpoint/2010/main" val="154977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260503" cy="6858000"/>
          </a:xfrm>
        </p:spPr>
      </p:pic>
    </p:spTree>
    <p:extLst>
      <p:ext uri="{BB962C8B-B14F-4D97-AF65-F5344CB8AC3E}">
        <p14:creationId xmlns:p14="http://schemas.microsoft.com/office/powerpoint/2010/main" val="210510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02287" cy="4077072"/>
          </a:xfrm>
        </p:spPr>
      </p:pic>
    </p:spTree>
    <p:extLst>
      <p:ext uri="{BB962C8B-B14F-4D97-AF65-F5344CB8AC3E}">
        <p14:creationId xmlns:p14="http://schemas.microsoft.com/office/powerpoint/2010/main" val="199923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929" cy="6858000"/>
          </a:xfrm>
        </p:spPr>
      </p:pic>
    </p:spTree>
    <p:extLst>
      <p:ext uri="{BB962C8B-B14F-4D97-AF65-F5344CB8AC3E}">
        <p14:creationId xmlns:p14="http://schemas.microsoft.com/office/powerpoint/2010/main" val="3108834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929" cy="6858000"/>
          </a:xfrm>
        </p:spPr>
      </p:pic>
    </p:spTree>
    <p:extLst>
      <p:ext uri="{BB962C8B-B14F-4D97-AF65-F5344CB8AC3E}">
        <p14:creationId xmlns:p14="http://schemas.microsoft.com/office/powerpoint/2010/main" val="28381512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256" cy="4581128"/>
          </a:xfrm>
        </p:spPr>
      </p:pic>
    </p:spTree>
    <p:extLst>
      <p:ext uri="{BB962C8B-B14F-4D97-AF65-F5344CB8AC3E}">
        <p14:creationId xmlns:p14="http://schemas.microsoft.com/office/powerpoint/2010/main" val="38879317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929" cy="6858000"/>
          </a:xfrm>
        </p:spPr>
      </p:pic>
    </p:spTree>
    <p:extLst>
      <p:ext uri="{BB962C8B-B14F-4D97-AF65-F5344CB8AC3E}">
        <p14:creationId xmlns:p14="http://schemas.microsoft.com/office/powerpoint/2010/main" val="19981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0"/>
            <a:ext cx="9252521" cy="1881346"/>
          </a:xfrm>
        </p:spPr>
      </p:pic>
    </p:spTree>
    <p:extLst>
      <p:ext uri="{BB962C8B-B14F-4D97-AF65-F5344CB8AC3E}">
        <p14:creationId xmlns:p14="http://schemas.microsoft.com/office/powerpoint/2010/main" val="333834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00"/>
            <a:ext cx="7333574" cy="6985392"/>
          </a:xfrm>
        </p:spPr>
      </p:pic>
    </p:spTree>
    <p:extLst>
      <p:ext uri="{BB962C8B-B14F-4D97-AF65-F5344CB8AC3E}">
        <p14:creationId xmlns:p14="http://schemas.microsoft.com/office/powerpoint/2010/main" val="258257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031" cy="6453336"/>
          </a:xfrm>
        </p:spPr>
      </p:pic>
    </p:spTree>
    <p:extLst>
      <p:ext uri="{BB962C8B-B14F-4D97-AF65-F5344CB8AC3E}">
        <p14:creationId xmlns:p14="http://schemas.microsoft.com/office/powerpoint/2010/main" val="252852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64288" y="274638"/>
            <a:ext cx="1872208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Il Buon Pastore (</a:t>
            </a:r>
            <a:r>
              <a:rPr lang="it-IT" sz="2000" dirty="0" err="1" smtClean="0"/>
              <a:t>secondametà</a:t>
            </a:r>
            <a:r>
              <a:rPr lang="it-IT" sz="2000" dirty="0" smtClean="0"/>
              <a:t> del III sec.), volta del cubicolo della Velata, catacombe di S. </a:t>
            </a:r>
            <a:r>
              <a:rPr lang="it-IT" sz="2000" dirty="0" err="1" smtClean="0"/>
              <a:t>Prisiclla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078211" cy="6858000"/>
          </a:xfrm>
        </p:spPr>
      </p:pic>
    </p:spTree>
    <p:extLst>
      <p:ext uri="{BB962C8B-B14F-4D97-AF65-F5344CB8AC3E}">
        <p14:creationId xmlns:p14="http://schemas.microsoft.com/office/powerpoint/2010/main" val="320244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6"/>
            <a:ext cx="9008252" cy="6852903"/>
          </a:xfrm>
        </p:spPr>
      </p:pic>
    </p:spTree>
    <p:extLst>
      <p:ext uri="{BB962C8B-B14F-4D97-AF65-F5344CB8AC3E}">
        <p14:creationId xmlns:p14="http://schemas.microsoft.com/office/powerpoint/2010/main" val="288505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59" y="11026"/>
            <a:ext cx="4784603" cy="6730341"/>
          </a:xfrm>
        </p:spPr>
      </p:pic>
    </p:spTree>
    <p:extLst>
      <p:ext uri="{BB962C8B-B14F-4D97-AF65-F5344CB8AC3E}">
        <p14:creationId xmlns:p14="http://schemas.microsoft.com/office/powerpoint/2010/main" val="95599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8"/>
            <a:ext cx="9144000" cy="5540847"/>
          </a:xfrm>
        </p:spPr>
      </p:pic>
    </p:spTree>
    <p:extLst>
      <p:ext uri="{BB962C8B-B14F-4D97-AF65-F5344CB8AC3E}">
        <p14:creationId xmlns:p14="http://schemas.microsoft.com/office/powerpoint/2010/main" val="420167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" y="0"/>
            <a:ext cx="9049747" cy="6525344"/>
          </a:xfrm>
        </p:spPr>
      </p:pic>
    </p:spTree>
    <p:extLst>
      <p:ext uri="{BB962C8B-B14F-4D97-AF65-F5344CB8AC3E}">
        <p14:creationId xmlns:p14="http://schemas.microsoft.com/office/powerpoint/2010/main" val="40290278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112"/>
            <a:ext cx="9126405" cy="6014175"/>
          </a:xfrm>
        </p:spPr>
      </p:pic>
    </p:spTree>
    <p:extLst>
      <p:ext uri="{BB962C8B-B14F-4D97-AF65-F5344CB8AC3E}">
        <p14:creationId xmlns:p14="http://schemas.microsoft.com/office/powerpoint/2010/main" val="29727706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8"/>
            <a:ext cx="9139735" cy="6854802"/>
          </a:xfrm>
        </p:spPr>
      </p:pic>
    </p:spTree>
    <p:extLst>
      <p:ext uri="{BB962C8B-B14F-4D97-AF65-F5344CB8AC3E}">
        <p14:creationId xmlns:p14="http://schemas.microsoft.com/office/powerpoint/2010/main" val="35263179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4821" cy="6858000"/>
          </a:xfrm>
        </p:spPr>
      </p:pic>
    </p:spTree>
    <p:extLst>
      <p:ext uri="{BB962C8B-B14F-4D97-AF65-F5344CB8AC3E}">
        <p14:creationId xmlns:p14="http://schemas.microsoft.com/office/powerpoint/2010/main" val="11737133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5481882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0"/>
            <a:ext cx="9155096" cy="6858000"/>
          </a:xfrm>
        </p:spPr>
      </p:pic>
    </p:spTree>
    <p:extLst>
      <p:ext uri="{BB962C8B-B14F-4D97-AF65-F5344CB8AC3E}">
        <p14:creationId xmlns:p14="http://schemas.microsoft.com/office/powerpoint/2010/main" val="38507735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" y="0"/>
            <a:ext cx="9155096" cy="6858000"/>
          </a:xfrm>
        </p:spPr>
      </p:pic>
    </p:spTree>
    <p:extLst>
      <p:ext uri="{BB962C8B-B14F-4D97-AF65-F5344CB8AC3E}">
        <p14:creationId xmlns:p14="http://schemas.microsoft.com/office/powerpoint/2010/main" val="28215236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5096" cy="6858000"/>
          </a:xfrm>
        </p:spPr>
      </p:pic>
    </p:spTree>
    <p:extLst>
      <p:ext uri="{BB962C8B-B14F-4D97-AF65-F5344CB8AC3E}">
        <p14:creationId xmlns:p14="http://schemas.microsoft.com/office/powerpoint/2010/main" val="24889550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51120" cy="6858000"/>
          </a:xfrm>
        </p:spPr>
      </p:pic>
    </p:spTree>
    <p:extLst>
      <p:ext uri="{BB962C8B-B14F-4D97-AF65-F5344CB8AC3E}">
        <p14:creationId xmlns:p14="http://schemas.microsoft.com/office/powerpoint/2010/main" val="11661344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5096" cy="6858000"/>
          </a:xfrm>
        </p:spPr>
      </p:pic>
    </p:spTree>
    <p:extLst>
      <p:ext uri="{BB962C8B-B14F-4D97-AF65-F5344CB8AC3E}">
        <p14:creationId xmlns:p14="http://schemas.microsoft.com/office/powerpoint/2010/main" val="35148575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5830"/>
            <a:ext cx="9193091" cy="6633181"/>
          </a:xfrm>
        </p:spPr>
      </p:pic>
    </p:spTree>
    <p:extLst>
      <p:ext uri="{BB962C8B-B14F-4D97-AF65-F5344CB8AC3E}">
        <p14:creationId xmlns:p14="http://schemas.microsoft.com/office/powerpoint/2010/main" val="1007996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06414" cy="6858000"/>
          </a:xfrm>
        </p:spPr>
      </p:pic>
    </p:spTree>
    <p:extLst>
      <p:ext uri="{BB962C8B-B14F-4D97-AF65-F5344CB8AC3E}">
        <p14:creationId xmlns:p14="http://schemas.microsoft.com/office/powerpoint/2010/main" val="37706312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0"/>
            <a:ext cx="9287779" cy="6957392"/>
          </a:xfrm>
        </p:spPr>
      </p:pic>
    </p:spTree>
    <p:extLst>
      <p:ext uri="{BB962C8B-B14F-4D97-AF65-F5344CB8AC3E}">
        <p14:creationId xmlns:p14="http://schemas.microsoft.com/office/powerpoint/2010/main" val="19698693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5096" cy="6858000"/>
          </a:xfrm>
        </p:spPr>
      </p:pic>
    </p:spTree>
    <p:extLst>
      <p:ext uri="{BB962C8B-B14F-4D97-AF65-F5344CB8AC3E}">
        <p14:creationId xmlns:p14="http://schemas.microsoft.com/office/powerpoint/2010/main" val="23647535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929" cy="6858000"/>
          </a:xfrm>
        </p:spPr>
      </p:pic>
    </p:spTree>
    <p:extLst>
      <p:ext uri="{BB962C8B-B14F-4D97-AF65-F5344CB8AC3E}">
        <p14:creationId xmlns:p14="http://schemas.microsoft.com/office/powerpoint/2010/main" val="29500249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2" y="0"/>
            <a:ext cx="9186727" cy="5445224"/>
          </a:xfrm>
        </p:spPr>
      </p:pic>
    </p:spTree>
    <p:extLst>
      <p:ext uri="{BB962C8B-B14F-4D97-AF65-F5344CB8AC3E}">
        <p14:creationId xmlns:p14="http://schemas.microsoft.com/office/powerpoint/2010/main" val="22154106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41"/>
            <a:ext cx="5163244" cy="6874141"/>
          </a:xfrm>
        </p:spPr>
      </p:pic>
    </p:spTree>
    <p:extLst>
      <p:ext uri="{BB962C8B-B14F-4D97-AF65-F5344CB8AC3E}">
        <p14:creationId xmlns:p14="http://schemas.microsoft.com/office/powerpoint/2010/main" val="844906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929" cy="6858000"/>
          </a:xfrm>
        </p:spPr>
      </p:pic>
    </p:spTree>
    <p:extLst>
      <p:ext uri="{BB962C8B-B14F-4D97-AF65-F5344CB8AC3E}">
        <p14:creationId xmlns:p14="http://schemas.microsoft.com/office/powerpoint/2010/main" val="21509440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9"/>
            <a:ext cx="9158432" cy="6860499"/>
          </a:xfrm>
        </p:spPr>
      </p:pic>
    </p:spTree>
    <p:extLst>
      <p:ext uri="{BB962C8B-B14F-4D97-AF65-F5344CB8AC3E}">
        <p14:creationId xmlns:p14="http://schemas.microsoft.com/office/powerpoint/2010/main" val="25260903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6428195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4" cy="6093296"/>
          </a:xfrm>
        </p:spPr>
      </p:pic>
    </p:spTree>
    <p:extLst>
      <p:ext uri="{BB962C8B-B14F-4D97-AF65-F5344CB8AC3E}">
        <p14:creationId xmlns:p14="http://schemas.microsoft.com/office/powerpoint/2010/main" val="22868036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58" y="0"/>
            <a:ext cx="4965192" cy="6858000"/>
          </a:xfrm>
        </p:spPr>
      </p:pic>
    </p:spTree>
    <p:extLst>
      <p:ext uri="{BB962C8B-B14F-4D97-AF65-F5344CB8AC3E}">
        <p14:creationId xmlns:p14="http://schemas.microsoft.com/office/powerpoint/2010/main" val="4287724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9190" cy="6021288"/>
          </a:xfrm>
        </p:spPr>
      </p:pic>
    </p:spTree>
    <p:extLst>
      <p:ext uri="{BB962C8B-B14F-4D97-AF65-F5344CB8AC3E}">
        <p14:creationId xmlns:p14="http://schemas.microsoft.com/office/powerpoint/2010/main" val="27970583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15" y="0"/>
            <a:ext cx="8422783" cy="6858000"/>
          </a:xfrm>
        </p:spPr>
      </p:pic>
    </p:spTree>
    <p:extLst>
      <p:ext uri="{BB962C8B-B14F-4D97-AF65-F5344CB8AC3E}">
        <p14:creationId xmlns:p14="http://schemas.microsoft.com/office/powerpoint/2010/main" val="31951246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7" y="16724"/>
            <a:ext cx="9280875" cy="6148580"/>
          </a:xfrm>
        </p:spPr>
      </p:pic>
    </p:spTree>
    <p:extLst>
      <p:ext uri="{BB962C8B-B14F-4D97-AF65-F5344CB8AC3E}">
        <p14:creationId xmlns:p14="http://schemas.microsoft.com/office/powerpoint/2010/main" val="24627192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6794" cy="2996952"/>
          </a:xfrm>
        </p:spPr>
      </p:pic>
    </p:spTree>
    <p:extLst>
      <p:ext uri="{BB962C8B-B14F-4D97-AF65-F5344CB8AC3E}">
        <p14:creationId xmlns:p14="http://schemas.microsoft.com/office/powerpoint/2010/main" val="25840415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926"/>
            <a:ext cx="9144001" cy="6564924"/>
          </a:xfrm>
        </p:spPr>
      </p:pic>
    </p:spTree>
    <p:extLst>
      <p:ext uri="{BB962C8B-B14F-4D97-AF65-F5344CB8AC3E}">
        <p14:creationId xmlns:p14="http://schemas.microsoft.com/office/powerpoint/2010/main" val="32163218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687" cy="5517232"/>
          </a:xfrm>
        </p:spPr>
      </p:pic>
    </p:spTree>
    <p:extLst>
      <p:ext uri="{BB962C8B-B14F-4D97-AF65-F5344CB8AC3E}">
        <p14:creationId xmlns:p14="http://schemas.microsoft.com/office/powerpoint/2010/main" val="161677891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38090643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21288"/>
            <a:ext cx="9144000" cy="83671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Refrigerium</a:t>
            </a:r>
            <a:r>
              <a:rPr lang="it-IT" sz="2000" dirty="0" smtClean="0"/>
              <a:t>, part., IV sec., cubicolo dei due banchetti, catacombe dei Santi </a:t>
            </a:r>
            <a:r>
              <a:rPr lang="it-IT" sz="2000" dirty="0" err="1" smtClean="0"/>
              <a:t>Marcellno</a:t>
            </a:r>
            <a:r>
              <a:rPr lang="it-IT" sz="2000" dirty="0" smtClean="0"/>
              <a:t> e Pietro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7989" cy="6165304"/>
          </a:xfrm>
        </p:spPr>
      </p:pic>
    </p:spTree>
    <p:extLst>
      <p:ext uri="{BB962C8B-B14F-4D97-AF65-F5344CB8AC3E}">
        <p14:creationId xmlns:p14="http://schemas.microsoft.com/office/powerpoint/2010/main" val="143395410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93000" cy="6858000"/>
          </a:xfrm>
        </p:spPr>
      </p:pic>
    </p:spTree>
    <p:extLst>
      <p:ext uri="{BB962C8B-B14F-4D97-AF65-F5344CB8AC3E}">
        <p14:creationId xmlns:p14="http://schemas.microsoft.com/office/powerpoint/2010/main" val="21706332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Ciclo di Giona, part. IV se. Cubicolo delle stagioni, catacombe dei Santi Marcellino e Pietro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" y="0"/>
            <a:ext cx="8905787" cy="6021288"/>
          </a:xfrm>
        </p:spPr>
      </p:pic>
    </p:spTree>
    <p:extLst>
      <p:ext uri="{BB962C8B-B14F-4D97-AF65-F5344CB8AC3E}">
        <p14:creationId xmlns:p14="http://schemas.microsoft.com/office/powerpoint/2010/main" val="1669049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22720" cy="6858000"/>
          </a:xfrm>
        </p:spPr>
      </p:pic>
    </p:spTree>
    <p:extLst>
      <p:ext uri="{BB962C8B-B14F-4D97-AF65-F5344CB8AC3E}">
        <p14:creationId xmlns:p14="http://schemas.microsoft.com/office/powerpoint/2010/main" val="21930208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119</Words>
  <Application>Microsoft Office PowerPoint</Application>
  <PresentationFormat>Presentazione su schermo (4:3)</PresentationFormat>
  <Paragraphs>8</Paragraphs>
  <Slides>88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88</vt:i4>
      </vt:variant>
    </vt:vector>
  </HeadingPairs>
  <TitlesOfParts>
    <vt:vector size="89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Arcosolio di Orfeo (IV sec.), catacombe dei Santi Marcellino e Pietro</vt:lpstr>
      <vt:lpstr>Arcosolio di Orfeo (IV sec.), catacombe dei Santi Marcellino e Pietro</vt:lpstr>
      <vt:lpstr>Arcosolio di Orfeo (IV sec.), catacombe dei Santi Marcellino e Pietro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Cubicolo della Velata (2.ametà IIIsec.) Catacombe di S. Priscilla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Buon Pastore, affresco Catacombe di San Callisto, Roma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Buon Pastore (secondametà del III sec.), volta del cubicolo della Velata, catacombe di S. Prisiclla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Refrigerium, part., IV sec., cubicolo dei due banchetti, catacombe dei Santi Marcellno e Pietro</vt:lpstr>
      <vt:lpstr>Presentazione standard di PowerPoint</vt:lpstr>
      <vt:lpstr>Ciclo di Giona, part. IV se. Cubicolo delle stagioni, catacombe dei Santi Marcellino e Pietro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16</cp:revision>
  <dcterms:created xsi:type="dcterms:W3CDTF">2017-02-27T10:10:08Z</dcterms:created>
  <dcterms:modified xsi:type="dcterms:W3CDTF">2017-02-28T10:34:01Z</dcterms:modified>
</cp:coreProperties>
</file>