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0" r:id="rId5"/>
    <p:sldId id="268" r:id="rId6"/>
    <p:sldId id="259" r:id="rId7"/>
    <p:sldId id="295" r:id="rId8"/>
    <p:sldId id="264" r:id="rId9"/>
    <p:sldId id="277" r:id="rId10"/>
    <p:sldId id="276" r:id="rId11"/>
    <p:sldId id="280" r:id="rId12"/>
    <p:sldId id="266" r:id="rId13"/>
    <p:sldId id="261" r:id="rId14"/>
    <p:sldId id="271" r:id="rId15"/>
    <p:sldId id="258" r:id="rId16"/>
    <p:sldId id="263" r:id="rId17"/>
    <p:sldId id="270" r:id="rId18"/>
    <p:sldId id="267" r:id="rId19"/>
    <p:sldId id="272" r:id="rId20"/>
    <p:sldId id="278" r:id="rId21"/>
    <p:sldId id="274" r:id="rId22"/>
    <p:sldId id="275" r:id="rId23"/>
    <p:sldId id="284" r:id="rId24"/>
    <p:sldId id="269" r:id="rId25"/>
    <p:sldId id="281" r:id="rId26"/>
    <p:sldId id="282" r:id="rId27"/>
    <p:sldId id="289" r:id="rId28"/>
    <p:sldId id="279" r:id="rId29"/>
    <p:sldId id="287" r:id="rId30"/>
    <p:sldId id="286" r:id="rId31"/>
    <p:sldId id="285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298F-8CD3-4B71-A232-4F1F6E0855B8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160A-14FA-417B-BFD6-67D354EF3E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01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298F-8CD3-4B71-A232-4F1F6E0855B8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160A-14FA-417B-BFD6-67D354EF3E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59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298F-8CD3-4B71-A232-4F1F6E0855B8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160A-14FA-417B-BFD6-67D354EF3E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40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298F-8CD3-4B71-A232-4F1F6E0855B8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160A-14FA-417B-BFD6-67D354EF3E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35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298F-8CD3-4B71-A232-4F1F6E0855B8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160A-14FA-417B-BFD6-67D354EF3E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50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298F-8CD3-4B71-A232-4F1F6E0855B8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160A-14FA-417B-BFD6-67D354EF3E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57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298F-8CD3-4B71-A232-4F1F6E0855B8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160A-14FA-417B-BFD6-67D354EF3E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90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298F-8CD3-4B71-A232-4F1F6E0855B8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160A-14FA-417B-BFD6-67D354EF3E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93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298F-8CD3-4B71-A232-4F1F6E0855B8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160A-14FA-417B-BFD6-67D354EF3E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03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298F-8CD3-4B71-A232-4F1F6E0855B8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160A-14FA-417B-BFD6-67D354EF3E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70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298F-8CD3-4B71-A232-4F1F6E0855B8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160A-14FA-417B-BFD6-67D354EF3E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21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3298F-8CD3-4B71-A232-4F1F6E0855B8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E160A-14FA-417B-BFD6-67D354EF3E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26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381328"/>
            <a:ext cx="7772400" cy="4766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 Albans Cathedral, from the west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" y="0"/>
            <a:ext cx="9174036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52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" y="0"/>
            <a:ext cx="9132929" cy="6858000"/>
          </a:xfrm>
        </p:spPr>
      </p:pic>
    </p:spTree>
    <p:extLst>
      <p:ext uri="{BB962C8B-B14F-4D97-AF65-F5344CB8AC3E}">
        <p14:creationId xmlns:p14="http://schemas.microsoft.com/office/powerpoint/2010/main" val="360358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99"/>
            <a:ext cx="9114021" cy="6843801"/>
          </a:xfrm>
        </p:spPr>
      </p:pic>
    </p:spTree>
    <p:extLst>
      <p:ext uri="{BB962C8B-B14F-4D97-AF65-F5344CB8AC3E}">
        <p14:creationId xmlns:p14="http://schemas.microsoft.com/office/powerpoint/2010/main" val="3358053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9756" cy="6858000"/>
          </a:xfrm>
        </p:spPr>
      </p:pic>
    </p:spTree>
    <p:extLst>
      <p:ext uri="{BB962C8B-B14F-4D97-AF65-F5344CB8AC3E}">
        <p14:creationId xmlns:p14="http://schemas.microsoft.com/office/powerpoint/2010/main" val="3337141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" y="4462"/>
            <a:ext cx="9138049" cy="6853537"/>
          </a:xfrm>
        </p:spPr>
      </p:pic>
    </p:spTree>
    <p:extLst>
      <p:ext uri="{BB962C8B-B14F-4D97-AF65-F5344CB8AC3E}">
        <p14:creationId xmlns:p14="http://schemas.microsoft.com/office/powerpoint/2010/main" val="1409380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16" y="0"/>
            <a:ext cx="9186518" cy="6525344"/>
          </a:xfrm>
        </p:spPr>
      </p:pic>
    </p:spTree>
    <p:extLst>
      <p:ext uri="{BB962C8B-B14F-4D97-AF65-F5344CB8AC3E}">
        <p14:creationId xmlns:p14="http://schemas.microsoft.com/office/powerpoint/2010/main" val="331758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" y="-3042"/>
            <a:ext cx="9159157" cy="6861042"/>
          </a:xfrm>
        </p:spPr>
      </p:pic>
    </p:spTree>
    <p:extLst>
      <p:ext uri="{BB962C8B-B14F-4D97-AF65-F5344CB8AC3E}">
        <p14:creationId xmlns:p14="http://schemas.microsoft.com/office/powerpoint/2010/main" val="1523127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" y="-243408"/>
            <a:ext cx="9132081" cy="6840760"/>
          </a:xfrm>
        </p:spPr>
      </p:pic>
    </p:spTree>
    <p:extLst>
      <p:ext uri="{BB962C8B-B14F-4D97-AF65-F5344CB8AC3E}">
        <p14:creationId xmlns:p14="http://schemas.microsoft.com/office/powerpoint/2010/main" val="2778469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26"/>
            <a:ext cx="9195714" cy="6888426"/>
          </a:xfrm>
        </p:spPr>
      </p:pic>
    </p:spTree>
    <p:extLst>
      <p:ext uri="{BB962C8B-B14F-4D97-AF65-F5344CB8AC3E}">
        <p14:creationId xmlns:p14="http://schemas.microsoft.com/office/powerpoint/2010/main" val="451954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5880" cy="6858000"/>
          </a:xfrm>
        </p:spPr>
      </p:pic>
    </p:spTree>
    <p:extLst>
      <p:ext uri="{BB962C8B-B14F-4D97-AF65-F5344CB8AC3E}">
        <p14:creationId xmlns:p14="http://schemas.microsoft.com/office/powerpoint/2010/main" val="418619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6" y="1556792"/>
            <a:ext cx="9293105" cy="4392488"/>
          </a:xfrm>
        </p:spPr>
      </p:pic>
    </p:spTree>
    <p:extLst>
      <p:ext uri="{BB962C8B-B14F-4D97-AF65-F5344CB8AC3E}">
        <p14:creationId xmlns:p14="http://schemas.microsoft.com/office/powerpoint/2010/main" val="124919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08" cy="6597352"/>
          </a:xfrm>
        </p:spPr>
      </p:pic>
    </p:spTree>
    <p:extLst>
      <p:ext uri="{BB962C8B-B14F-4D97-AF65-F5344CB8AC3E}">
        <p14:creationId xmlns:p14="http://schemas.microsoft.com/office/powerpoint/2010/main" val="2547237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39" y="-6491"/>
            <a:ext cx="9225422" cy="6675851"/>
          </a:xfrm>
        </p:spPr>
      </p:pic>
    </p:spTree>
    <p:extLst>
      <p:ext uri="{BB962C8B-B14F-4D97-AF65-F5344CB8AC3E}">
        <p14:creationId xmlns:p14="http://schemas.microsoft.com/office/powerpoint/2010/main" val="3266731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082801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" y="0"/>
            <a:ext cx="9155097" cy="6858000"/>
          </a:xfrm>
        </p:spPr>
      </p:pic>
    </p:spTree>
    <p:extLst>
      <p:ext uri="{BB962C8B-B14F-4D97-AF65-F5344CB8AC3E}">
        <p14:creationId xmlns:p14="http://schemas.microsoft.com/office/powerpoint/2010/main" val="113167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5097" cy="6858000"/>
          </a:xfrm>
        </p:spPr>
      </p:pic>
    </p:spTree>
    <p:extLst>
      <p:ext uri="{BB962C8B-B14F-4D97-AF65-F5344CB8AC3E}">
        <p14:creationId xmlns:p14="http://schemas.microsoft.com/office/powerpoint/2010/main" val="3574058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5" y="9534"/>
            <a:ext cx="9142265" cy="6083762"/>
          </a:xfrm>
        </p:spPr>
      </p:pic>
    </p:spTree>
    <p:extLst>
      <p:ext uri="{BB962C8B-B14F-4D97-AF65-F5344CB8AC3E}">
        <p14:creationId xmlns:p14="http://schemas.microsoft.com/office/powerpoint/2010/main" val="504343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" y="14402"/>
            <a:ext cx="9134949" cy="6078894"/>
          </a:xfrm>
        </p:spPr>
      </p:pic>
    </p:spTree>
    <p:extLst>
      <p:ext uri="{BB962C8B-B14F-4D97-AF65-F5344CB8AC3E}">
        <p14:creationId xmlns:p14="http://schemas.microsoft.com/office/powerpoint/2010/main" val="905845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" y="9736"/>
            <a:ext cx="9142100" cy="6848264"/>
          </a:xfrm>
        </p:spPr>
      </p:pic>
    </p:spTree>
    <p:extLst>
      <p:ext uri="{BB962C8B-B14F-4D97-AF65-F5344CB8AC3E}">
        <p14:creationId xmlns:p14="http://schemas.microsoft.com/office/powerpoint/2010/main" val="3850095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" y="0"/>
            <a:ext cx="9155096" cy="6858000"/>
          </a:xfrm>
        </p:spPr>
      </p:pic>
    </p:spTree>
    <p:extLst>
      <p:ext uri="{BB962C8B-B14F-4D97-AF65-F5344CB8AC3E}">
        <p14:creationId xmlns:p14="http://schemas.microsoft.com/office/powerpoint/2010/main" val="1400541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06" y="0"/>
            <a:ext cx="9155096" cy="6858000"/>
          </a:xfrm>
        </p:spPr>
      </p:pic>
    </p:spTree>
    <p:extLst>
      <p:ext uri="{BB962C8B-B14F-4D97-AF65-F5344CB8AC3E}">
        <p14:creationId xmlns:p14="http://schemas.microsoft.com/office/powerpoint/2010/main" val="3702079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" y="30020"/>
            <a:ext cx="9115022" cy="6827980"/>
          </a:xfrm>
        </p:spPr>
      </p:pic>
    </p:spTree>
    <p:extLst>
      <p:ext uri="{BB962C8B-B14F-4D97-AF65-F5344CB8AC3E}">
        <p14:creationId xmlns:p14="http://schemas.microsoft.com/office/powerpoint/2010/main" val="83403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50638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4" y="0"/>
            <a:ext cx="9155096" cy="6858000"/>
          </a:xfrm>
        </p:spPr>
      </p:pic>
    </p:spTree>
    <p:extLst>
      <p:ext uri="{BB962C8B-B14F-4D97-AF65-F5344CB8AC3E}">
        <p14:creationId xmlns:p14="http://schemas.microsoft.com/office/powerpoint/2010/main" val="3306274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1679" cy="6093296"/>
          </a:xfrm>
        </p:spPr>
      </p:pic>
    </p:spTree>
    <p:extLst>
      <p:ext uri="{BB962C8B-B14F-4D97-AF65-F5344CB8AC3E}">
        <p14:creationId xmlns:p14="http://schemas.microsoft.com/office/powerpoint/2010/main" val="289462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592" cy="6093296"/>
          </a:xfrm>
        </p:spPr>
      </p:pic>
    </p:spTree>
    <p:extLst>
      <p:ext uri="{BB962C8B-B14F-4D97-AF65-F5344CB8AC3E}">
        <p14:creationId xmlns:p14="http://schemas.microsoft.com/office/powerpoint/2010/main" val="2754288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65" y="548680"/>
            <a:ext cx="9219993" cy="6624736"/>
          </a:xfrm>
        </p:spPr>
      </p:pic>
    </p:spTree>
    <p:extLst>
      <p:ext uri="{BB962C8B-B14F-4D97-AF65-F5344CB8AC3E}">
        <p14:creationId xmlns:p14="http://schemas.microsoft.com/office/powerpoint/2010/main" val="407595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134" cy="6741368"/>
          </a:xfrm>
        </p:spPr>
      </p:pic>
    </p:spTree>
    <p:extLst>
      <p:ext uri="{BB962C8B-B14F-4D97-AF65-F5344CB8AC3E}">
        <p14:creationId xmlns:p14="http://schemas.microsoft.com/office/powerpoint/2010/main" val="3464098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17020" cy="6858000"/>
          </a:xfrm>
        </p:spPr>
      </p:pic>
    </p:spTree>
    <p:extLst>
      <p:ext uri="{BB962C8B-B14F-4D97-AF65-F5344CB8AC3E}">
        <p14:creationId xmlns:p14="http://schemas.microsoft.com/office/powerpoint/2010/main" val="171847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322" cy="6597352"/>
          </a:xfrm>
        </p:spPr>
      </p:pic>
    </p:spTree>
    <p:extLst>
      <p:ext uri="{BB962C8B-B14F-4D97-AF65-F5344CB8AC3E}">
        <p14:creationId xmlns:p14="http://schemas.microsoft.com/office/powerpoint/2010/main" val="3100365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9556" cy="6165304"/>
          </a:xfrm>
        </p:spPr>
      </p:pic>
    </p:spTree>
    <p:extLst>
      <p:ext uri="{BB962C8B-B14F-4D97-AF65-F5344CB8AC3E}">
        <p14:creationId xmlns:p14="http://schemas.microsoft.com/office/powerpoint/2010/main" val="29208823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</Words>
  <Application>Microsoft Office PowerPoint</Application>
  <PresentationFormat>Presentazione su schermo (4:3)</PresentationFormat>
  <Paragraphs>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Tema di Office</vt:lpstr>
      <vt:lpstr>St Albans Cathedral, from the west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Albans Cathedral, from the west</dc:title>
  <dc:creator>lenovo</dc:creator>
  <cp:lastModifiedBy>lenovo</cp:lastModifiedBy>
  <cp:revision>6</cp:revision>
  <dcterms:created xsi:type="dcterms:W3CDTF">2016-11-25T21:23:11Z</dcterms:created>
  <dcterms:modified xsi:type="dcterms:W3CDTF">2018-06-25T20:47:35Z</dcterms:modified>
</cp:coreProperties>
</file>