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2" r:id="rId4"/>
    <p:sldId id="261" r:id="rId5"/>
    <p:sldId id="263" r:id="rId6"/>
    <p:sldId id="259" r:id="rId7"/>
    <p:sldId id="281" r:id="rId8"/>
    <p:sldId id="272" r:id="rId9"/>
    <p:sldId id="273" r:id="rId10"/>
    <p:sldId id="274" r:id="rId11"/>
    <p:sldId id="260" r:id="rId12"/>
    <p:sldId id="256" r:id="rId13"/>
    <p:sldId id="270" r:id="rId14"/>
    <p:sldId id="267" r:id="rId15"/>
    <p:sldId id="257" r:id="rId16"/>
    <p:sldId id="264" r:id="rId17"/>
    <p:sldId id="265" r:id="rId18"/>
    <p:sldId id="266" r:id="rId19"/>
    <p:sldId id="275" r:id="rId20"/>
    <p:sldId id="271" r:id="rId21"/>
    <p:sldId id="276" r:id="rId22"/>
    <p:sldId id="278" r:id="rId23"/>
    <p:sldId id="268" r:id="rId24"/>
    <p:sldId id="277" r:id="rId25"/>
    <p:sldId id="258" r:id="rId26"/>
    <p:sldId id="26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05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86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47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7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26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4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83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52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85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44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03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A81-0C18-462F-80B8-1011E5813A8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2221-633A-45AA-A19C-5EDF14EF4A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87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168352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Location of the ceremonial county of Herefordshire within England.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8"/>
            <a:ext cx="5640396" cy="6846032"/>
          </a:xfrm>
        </p:spPr>
      </p:pic>
    </p:spTree>
    <p:extLst>
      <p:ext uri="{BB962C8B-B14F-4D97-AF65-F5344CB8AC3E}">
        <p14:creationId xmlns:p14="http://schemas.microsoft.com/office/powerpoint/2010/main" val="3005573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View</a:t>
            </a:r>
            <a:r>
              <a:rPr lang="it-IT" sz="2000" dirty="0" smtClean="0"/>
              <a:t> from </a:t>
            </a:r>
            <a:r>
              <a:rPr lang="it-IT" sz="2000" dirty="0" err="1" smtClean="0"/>
              <a:t>south</a:t>
            </a:r>
            <a:r>
              <a:rPr lang="it-IT" sz="2000" dirty="0" smtClean="0"/>
              <a:t>-west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9827" cy="6858000"/>
          </a:xfrm>
        </p:spPr>
      </p:pic>
    </p:spTree>
    <p:extLst>
      <p:ext uri="{BB962C8B-B14F-4D97-AF65-F5344CB8AC3E}">
        <p14:creationId xmlns:p14="http://schemas.microsoft.com/office/powerpoint/2010/main" val="252399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plan of the Cathedral published in 1836.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26765" cy="6741368"/>
          </a:xfrm>
        </p:spPr>
      </p:pic>
    </p:spTree>
    <p:extLst>
      <p:ext uri="{BB962C8B-B14F-4D97-AF65-F5344CB8AC3E}">
        <p14:creationId xmlns:p14="http://schemas.microsoft.com/office/powerpoint/2010/main" val="307890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333"/>
            <a:ext cx="9144000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The Lady </a:t>
            </a:r>
            <a:r>
              <a:rPr lang="it-IT" sz="2000" dirty="0" err="1" smtClean="0"/>
              <a:t>Chapel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519" cy="6453336"/>
          </a:xfrm>
        </p:spPr>
      </p:pic>
    </p:spTree>
    <p:extLst>
      <p:ext uri="{BB962C8B-B14F-4D97-AF65-F5344CB8AC3E}">
        <p14:creationId xmlns:p14="http://schemas.microsoft.com/office/powerpoint/2010/main" val="190400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choir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"/>
            <a:ext cx="5248280" cy="6855566"/>
          </a:xfrm>
        </p:spPr>
      </p:pic>
    </p:spTree>
    <p:extLst>
      <p:ext uri="{BB962C8B-B14F-4D97-AF65-F5344CB8AC3E}">
        <p14:creationId xmlns:p14="http://schemas.microsoft.com/office/powerpoint/2010/main" val="2732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5" y="1988840"/>
            <a:ext cx="9190839" cy="3744416"/>
          </a:xfrm>
        </p:spPr>
      </p:pic>
    </p:spTree>
    <p:extLst>
      <p:ext uri="{BB962C8B-B14F-4D97-AF65-F5344CB8AC3E}">
        <p14:creationId xmlns:p14="http://schemas.microsoft.com/office/powerpoint/2010/main" val="23719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</a:rPr>
              <a:t>A corbel from the restored West Front of Hereford Cathedral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16" cy="6093296"/>
          </a:xfrm>
        </p:spPr>
      </p:pic>
    </p:spTree>
    <p:extLst>
      <p:ext uri="{BB962C8B-B14F-4D97-AF65-F5344CB8AC3E}">
        <p14:creationId xmlns:p14="http://schemas.microsoft.com/office/powerpoint/2010/main" val="39166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nave, with Norman columns, viewed towards the choir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76754" cy="6453336"/>
          </a:xfrm>
        </p:spPr>
      </p:pic>
    </p:spTree>
    <p:extLst>
      <p:ext uri="{BB962C8B-B14F-4D97-AF65-F5344CB8AC3E}">
        <p14:creationId xmlns:p14="http://schemas.microsoft.com/office/powerpoint/2010/main" val="697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The nave </a:t>
            </a:r>
            <a:r>
              <a:rPr lang="it-IT" sz="2000" dirty="0" err="1" smtClean="0"/>
              <a:t>looking</a:t>
            </a:r>
            <a:r>
              <a:rPr lang="it-IT" sz="2000" dirty="0" smtClean="0"/>
              <a:t> west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380312" cy="6421736"/>
          </a:xfrm>
        </p:spPr>
      </p:pic>
    </p:spTree>
    <p:extLst>
      <p:ext uri="{BB962C8B-B14F-4D97-AF65-F5344CB8AC3E}">
        <p14:creationId xmlns:p14="http://schemas.microsoft.com/office/powerpoint/2010/main" val="1458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South </a:t>
            </a:r>
            <a:r>
              <a:rPr lang="it-IT" sz="2000" dirty="0" err="1" smtClean="0"/>
              <a:t>transept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385680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The County Flag of Herefordshire, a modified banner of arms of Herefordshire County Council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5386" cy="5517232"/>
          </a:xfrm>
        </p:spPr>
      </p:pic>
    </p:spTree>
    <p:extLst>
      <p:ext uri="{BB962C8B-B14F-4D97-AF65-F5344CB8AC3E}">
        <p14:creationId xmlns:p14="http://schemas.microsoft.com/office/powerpoint/2010/main" val="149055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Crypt underneath the Lady Chapel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6085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304252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Ceiling bosses in the nave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08437" cy="6381328"/>
          </a:xfrm>
        </p:spPr>
      </p:pic>
    </p:spTree>
    <p:extLst>
      <p:ext uri="{BB962C8B-B14F-4D97-AF65-F5344CB8AC3E}">
        <p14:creationId xmlns:p14="http://schemas.microsoft.com/office/powerpoint/2010/main" val="278676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Stained</a:t>
            </a:r>
            <a:r>
              <a:rPr lang="it-IT" sz="2000" dirty="0" smtClean="0"/>
              <a:t> </a:t>
            </a:r>
            <a:r>
              <a:rPr lang="it-IT" sz="2000" dirty="0" err="1" smtClean="0"/>
              <a:t>glass</a:t>
            </a:r>
            <a:r>
              <a:rPr lang="it-IT" sz="2000" dirty="0" smtClean="0"/>
              <a:t> </a:t>
            </a:r>
            <a:r>
              <a:rPr lang="it-IT" sz="2000" dirty="0" err="1" smtClean="0"/>
              <a:t>windows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59"/>
            <a:ext cx="8700458" cy="6525344"/>
          </a:xfrm>
        </p:spPr>
      </p:pic>
    </p:spTree>
    <p:extLst>
      <p:ext uri="{BB962C8B-B14F-4D97-AF65-F5344CB8AC3E}">
        <p14:creationId xmlns:p14="http://schemas.microsoft.com/office/powerpoint/2010/main" val="404179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Tomb of Saint Thomas de </a:t>
            </a:r>
            <a:r>
              <a:rPr lang="en-US" sz="2000" dirty="0" err="1" smtClean="0"/>
              <a:t>Cantilupe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33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383740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Lady </a:t>
            </a:r>
            <a:r>
              <a:rPr lang="it-IT" sz="2000" dirty="0" err="1" smtClean="0"/>
              <a:t>Chapel</a:t>
            </a:r>
            <a:r>
              <a:rPr lang="it-IT" sz="2000" dirty="0" smtClean="0"/>
              <a:t> Altar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861575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6781"/>
            <a:ext cx="8229600" cy="3352800"/>
          </a:xfrm>
        </p:spPr>
      </p:pic>
    </p:spTree>
    <p:extLst>
      <p:ext uri="{BB962C8B-B14F-4D97-AF65-F5344CB8AC3E}">
        <p14:creationId xmlns:p14="http://schemas.microsoft.com/office/powerpoint/2010/main" val="2905862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 replica of the Hereford </a:t>
            </a:r>
            <a:r>
              <a:rPr lang="en-US" sz="2000" dirty="0" err="1" smtClean="0"/>
              <a:t>Mappa</a:t>
            </a:r>
            <a:r>
              <a:rPr lang="en-US" sz="2000" dirty="0" smtClean="0"/>
              <a:t> Mundi, the 14th century world map that was originally located above the altar in Hereford Cathedral.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80385" cy="6858000"/>
          </a:xfrm>
        </p:spPr>
      </p:pic>
    </p:spTree>
    <p:extLst>
      <p:ext uri="{BB962C8B-B14F-4D97-AF65-F5344CB8AC3E}">
        <p14:creationId xmlns:p14="http://schemas.microsoft.com/office/powerpoint/2010/main" val="333403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South West View featuring Wyatt's reconstruction with Cloisters (engraving</a:t>
            </a:r>
            <a:r>
              <a:rPr lang="en-US" sz="2000" dirty="0" smtClean="0"/>
              <a:t>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12426" cy="6309320"/>
          </a:xfrm>
        </p:spPr>
      </p:pic>
    </p:spTree>
    <p:extLst>
      <p:ext uri="{BB962C8B-B14F-4D97-AF65-F5344CB8AC3E}">
        <p14:creationId xmlns:p14="http://schemas.microsoft.com/office/powerpoint/2010/main" val="427079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Wenceslas </a:t>
            </a:r>
            <a:r>
              <a:rPr lang="en-US" sz="2000" dirty="0" err="1" smtClean="0"/>
              <a:t>Hollar's</a:t>
            </a:r>
            <a:r>
              <a:rPr lang="en-US" sz="2000" dirty="0" smtClean="0"/>
              <a:t> engraving of the cathedral in the 17th century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20892"/>
            <a:ext cx="7499384" cy="6525344"/>
          </a:xfrm>
        </p:spPr>
      </p:pic>
    </p:spTree>
    <p:extLst>
      <p:ext uri="{BB962C8B-B14F-4D97-AF65-F5344CB8AC3E}">
        <p14:creationId xmlns:p14="http://schemas.microsoft.com/office/powerpoint/2010/main" val="218110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View of the Ruins of the West Tower of Hereford Cathedral, aquatint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88"/>
            <a:ext cx="8711588" cy="6381328"/>
          </a:xfrm>
        </p:spPr>
      </p:pic>
    </p:spTree>
    <p:extLst>
      <p:ext uri="{BB962C8B-B14F-4D97-AF65-F5344CB8AC3E}">
        <p14:creationId xmlns:p14="http://schemas.microsoft.com/office/powerpoint/2010/main" val="126889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Hereford Cathedral as viewed from the north-west in Herefordshire, England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4846" cy="5733256"/>
          </a:xfrm>
        </p:spPr>
      </p:pic>
    </p:spTree>
    <p:extLst>
      <p:ext uri="{BB962C8B-B14F-4D97-AF65-F5344CB8AC3E}">
        <p14:creationId xmlns:p14="http://schemas.microsoft.com/office/powerpoint/2010/main" val="263883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Hereford Cathedral from the north-west</a:t>
            </a:r>
            <a:br>
              <a:rPr lang="en-US" sz="2000" dirty="0" smtClean="0"/>
            </a:br>
            <a:endParaRPr lang="it-IT" sz="20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8859" cy="5661248"/>
          </a:xfrm>
        </p:spPr>
      </p:pic>
    </p:spTree>
    <p:extLst>
      <p:ext uri="{BB962C8B-B14F-4D97-AF65-F5344CB8AC3E}">
        <p14:creationId xmlns:p14="http://schemas.microsoft.com/office/powerpoint/2010/main" val="210792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Hereford</a:t>
            </a:r>
            <a:r>
              <a:rPr lang="it-IT" sz="2000" dirty="0" smtClean="0"/>
              <a:t> </a:t>
            </a:r>
            <a:r>
              <a:rPr lang="it-IT" sz="2000" dirty="0" err="1" smtClean="0"/>
              <a:t>Cathedral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82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190844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View</a:t>
            </a:r>
            <a:r>
              <a:rPr lang="it-IT" sz="2000" dirty="0" smtClean="0"/>
              <a:t> from the </a:t>
            </a:r>
            <a:r>
              <a:rPr lang="it-IT" sz="2000" dirty="0" err="1" smtClean="0"/>
              <a:t>north-east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56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13258710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171</Words>
  <Application>Microsoft Office PowerPoint</Application>
  <PresentationFormat>Presentazione su schermo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Location of the ceremonial county of Herefordshire within England.</vt:lpstr>
      <vt:lpstr>The County Flag of Herefordshire, a modified banner of arms of Herefordshire County Council</vt:lpstr>
      <vt:lpstr>South West View featuring Wyatt's reconstruction with Cloisters (engraving)</vt:lpstr>
      <vt:lpstr>Wenceslas Hollar's engraving of the cathedral in the 17th century</vt:lpstr>
      <vt:lpstr>View of the Ruins of the West Tower of Hereford Cathedral, aquatint</vt:lpstr>
      <vt:lpstr>Hereford Cathedral as viewed from the north-west in Herefordshire, England</vt:lpstr>
      <vt:lpstr>Hereford Cathedral from the north-west </vt:lpstr>
      <vt:lpstr>Hereford Cathedral</vt:lpstr>
      <vt:lpstr>View from the north-east</vt:lpstr>
      <vt:lpstr>View from south-west</vt:lpstr>
      <vt:lpstr>A plan of the Cathedral published in 1836.</vt:lpstr>
      <vt:lpstr>Presentazione standard di PowerPoint</vt:lpstr>
      <vt:lpstr>The Lady Chapel</vt:lpstr>
      <vt:lpstr>The choir</vt:lpstr>
      <vt:lpstr>Presentazione standard di PowerPoint</vt:lpstr>
      <vt:lpstr>A corbel from the restored West Front of Hereford Cathedral</vt:lpstr>
      <vt:lpstr>The nave, with Norman columns, viewed towards the choir</vt:lpstr>
      <vt:lpstr>The nave looking west</vt:lpstr>
      <vt:lpstr>South transept</vt:lpstr>
      <vt:lpstr>Crypt underneath the Lady Chapel</vt:lpstr>
      <vt:lpstr>Ceiling bosses in the nave</vt:lpstr>
      <vt:lpstr>Stained glass windows</vt:lpstr>
      <vt:lpstr>Tomb of Saint Thomas de Cantilupe</vt:lpstr>
      <vt:lpstr>Lady Chapel Altar</vt:lpstr>
      <vt:lpstr>Presentazione standard di PowerPoint</vt:lpstr>
      <vt:lpstr>A replica of the Hereford Mappa Mundi, the 14th century world map that was originally located above the altar in Hereford Cathedral.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2016-11-24T21:16:48Z</dcterms:created>
  <dcterms:modified xsi:type="dcterms:W3CDTF">2016-11-24T22:00:51Z</dcterms:modified>
</cp:coreProperties>
</file>