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628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871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63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0728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18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649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37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6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55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971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81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E2C73-F041-47E2-9455-35D35009889F}" type="datetimeFigureOut">
              <a:rPr lang="it-IT" smtClean="0"/>
              <a:t>01/03/2016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C6F9E-E479-4436-BC59-B59A3209AD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84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0669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93473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617020" cy="6858001"/>
          </a:xfrm>
        </p:spPr>
      </p:pic>
    </p:spTree>
    <p:extLst>
      <p:ext uri="{BB962C8B-B14F-4D97-AF65-F5344CB8AC3E}">
        <p14:creationId xmlns:p14="http://schemas.microsoft.com/office/powerpoint/2010/main" val="1479492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66621" cy="6858000"/>
          </a:xfrm>
        </p:spPr>
      </p:pic>
    </p:spTree>
    <p:extLst>
      <p:ext uri="{BB962C8B-B14F-4D97-AF65-F5344CB8AC3E}">
        <p14:creationId xmlns:p14="http://schemas.microsoft.com/office/powerpoint/2010/main" val="209568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53841" cy="6858000"/>
          </a:xfrm>
        </p:spPr>
      </p:pic>
    </p:spTree>
    <p:extLst>
      <p:ext uri="{BB962C8B-B14F-4D97-AF65-F5344CB8AC3E}">
        <p14:creationId xmlns:p14="http://schemas.microsoft.com/office/powerpoint/2010/main" val="2113324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7927512" cy="6840310"/>
          </a:xfrm>
        </p:spPr>
      </p:pic>
    </p:spTree>
    <p:extLst>
      <p:ext uri="{BB962C8B-B14F-4D97-AF65-F5344CB8AC3E}">
        <p14:creationId xmlns:p14="http://schemas.microsoft.com/office/powerpoint/2010/main" val="3747999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" y="9484"/>
            <a:ext cx="5136387" cy="6848516"/>
          </a:xfrm>
        </p:spPr>
      </p:pic>
    </p:spTree>
    <p:extLst>
      <p:ext uri="{BB962C8B-B14F-4D97-AF65-F5344CB8AC3E}">
        <p14:creationId xmlns:p14="http://schemas.microsoft.com/office/powerpoint/2010/main" val="327637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92518" cy="6858000"/>
          </a:xfrm>
        </p:spPr>
      </p:pic>
    </p:spTree>
    <p:extLst>
      <p:ext uri="{BB962C8B-B14F-4D97-AF65-F5344CB8AC3E}">
        <p14:creationId xmlns:p14="http://schemas.microsoft.com/office/powerpoint/2010/main" val="1260795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391741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2"/>
            <a:ext cx="8254188" cy="6840488"/>
          </a:xfrm>
        </p:spPr>
      </p:pic>
    </p:spTree>
    <p:extLst>
      <p:ext uri="{BB962C8B-B14F-4D97-AF65-F5344CB8AC3E}">
        <p14:creationId xmlns:p14="http://schemas.microsoft.com/office/powerpoint/2010/main" val="2738097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6864086"/>
          </a:xfrm>
        </p:spPr>
      </p:pic>
    </p:spTree>
    <p:extLst>
      <p:ext uri="{BB962C8B-B14F-4D97-AF65-F5344CB8AC3E}">
        <p14:creationId xmlns:p14="http://schemas.microsoft.com/office/powerpoint/2010/main" val="397192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" y="12220"/>
            <a:ext cx="9168503" cy="6153084"/>
          </a:xfrm>
        </p:spPr>
      </p:pic>
    </p:spTree>
    <p:extLst>
      <p:ext uri="{BB962C8B-B14F-4D97-AF65-F5344CB8AC3E}">
        <p14:creationId xmlns:p14="http://schemas.microsoft.com/office/powerpoint/2010/main" val="271006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30839027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2" y="0"/>
            <a:ext cx="9127252" cy="5085184"/>
          </a:xfrm>
        </p:spPr>
      </p:pic>
    </p:spTree>
    <p:extLst>
      <p:ext uri="{BB962C8B-B14F-4D97-AF65-F5344CB8AC3E}">
        <p14:creationId xmlns:p14="http://schemas.microsoft.com/office/powerpoint/2010/main" val="24319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332623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" y="28808"/>
            <a:ext cx="4845419" cy="6829191"/>
          </a:xfrm>
        </p:spPr>
      </p:pic>
    </p:spTree>
    <p:extLst>
      <p:ext uri="{BB962C8B-B14F-4D97-AF65-F5344CB8AC3E}">
        <p14:creationId xmlns:p14="http://schemas.microsoft.com/office/powerpoint/2010/main" val="511897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25782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2641754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14955"/>
            <a:ext cx="9124059" cy="6843045"/>
          </a:xfrm>
        </p:spPr>
      </p:pic>
    </p:spTree>
    <p:extLst>
      <p:ext uri="{BB962C8B-B14F-4D97-AF65-F5344CB8AC3E}">
        <p14:creationId xmlns:p14="http://schemas.microsoft.com/office/powerpoint/2010/main" val="3271622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"/>
            <a:ext cx="9142533" cy="6856900"/>
          </a:xfrm>
        </p:spPr>
      </p:pic>
    </p:spTree>
    <p:extLst>
      <p:ext uri="{BB962C8B-B14F-4D97-AF65-F5344CB8AC3E}">
        <p14:creationId xmlns:p14="http://schemas.microsoft.com/office/powerpoint/2010/main" val="7536889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60"/>
            <a:ext cx="9113119" cy="6834839"/>
          </a:xfrm>
        </p:spPr>
      </p:pic>
    </p:spTree>
    <p:extLst>
      <p:ext uri="{BB962C8B-B14F-4D97-AF65-F5344CB8AC3E}">
        <p14:creationId xmlns:p14="http://schemas.microsoft.com/office/powerpoint/2010/main" val="4036995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2"/>
            <a:ext cx="9198164" cy="3541293"/>
          </a:xfrm>
        </p:spPr>
      </p:pic>
    </p:spTree>
    <p:extLst>
      <p:ext uri="{BB962C8B-B14F-4D97-AF65-F5344CB8AC3E}">
        <p14:creationId xmlns:p14="http://schemas.microsoft.com/office/powerpoint/2010/main" val="3002292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84"/>
            <a:ext cx="7937022" cy="6848516"/>
          </a:xfrm>
        </p:spPr>
      </p:pic>
    </p:spTree>
    <p:extLst>
      <p:ext uri="{BB962C8B-B14F-4D97-AF65-F5344CB8AC3E}">
        <p14:creationId xmlns:p14="http://schemas.microsoft.com/office/powerpoint/2010/main" val="1608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0897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0"/>
            <a:ext cx="5144972" cy="6859963"/>
          </a:xfrm>
        </p:spPr>
      </p:pic>
    </p:spTree>
    <p:extLst>
      <p:ext uri="{BB962C8B-B14F-4D97-AF65-F5344CB8AC3E}">
        <p14:creationId xmlns:p14="http://schemas.microsoft.com/office/powerpoint/2010/main" val="347668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918" cy="5949280"/>
          </a:xfrm>
        </p:spPr>
      </p:pic>
    </p:spTree>
    <p:extLst>
      <p:ext uri="{BB962C8B-B14F-4D97-AF65-F5344CB8AC3E}">
        <p14:creationId xmlns:p14="http://schemas.microsoft.com/office/powerpoint/2010/main" val="165159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632" cy="6847818"/>
          </a:xfrm>
        </p:spPr>
      </p:pic>
    </p:spTree>
    <p:extLst>
      <p:ext uri="{BB962C8B-B14F-4D97-AF65-F5344CB8AC3E}">
        <p14:creationId xmlns:p14="http://schemas.microsoft.com/office/powerpoint/2010/main" val="403029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565413" cy="6957392"/>
          </a:xfrm>
        </p:spPr>
      </p:pic>
    </p:spTree>
    <p:extLst>
      <p:ext uri="{BB962C8B-B14F-4D97-AF65-F5344CB8AC3E}">
        <p14:creationId xmlns:p14="http://schemas.microsoft.com/office/powerpoint/2010/main" val="15875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403648" cy="7150207"/>
          </a:xfrm>
        </p:spPr>
      </p:pic>
    </p:spTree>
    <p:extLst>
      <p:ext uri="{BB962C8B-B14F-4D97-AF65-F5344CB8AC3E}">
        <p14:creationId xmlns:p14="http://schemas.microsoft.com/office/powerpoint/2010/main" val="345257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5"/>
            <a:ext cx="1619672" cy="6869247"/>
          </a:xfrm>
        </p:spPr>
      </p:pic>
    </p:spTree>
    <p:extLst>
      <p:ext uri="{BB962C8B-B14F-4D97-AF65-F5344CB8AC3E}">
        <p14:creationId xmlns:p14="http://schemas.microsoft.com/office/powerpoint/2010/main" val="1644721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3"/>
            <a:ext cx="1403648" cy="6925437"/>
          </a:xfrm>
        </p:spPr>
      </p:pic>
    </p:spTree>
    <p:extLst>
      <p:ext uri="{BB962C8B-B14F-4D97-AF65-F5344CB8AC3E}">
        <p14:creationId xmlns:p14="http://schemas.microsoft.com/office/powerpoint/2010/main" val="7552704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648" cy="6983151"/>
          </a:xfrm>
        </p:spPr>
      </p:pic>
    </p:spTree>
    <p:extLst>
      <p:ext uri="{BB962C8B-B14F-4D97-AF65-F5344CB8AC3E}">
        <p14:creationId xmlns:p14="http://schemas.microsoft.com/office/powerpoint/2010/main" val="15183395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9632" cy="6847818"/>
          </a:xfrm>
        </p:spPr>
      </p:pic>
    </p:spTree>
    <p:extLst>
      <p:ext uri="{BB962C8B-B14F-4D97-AF65-F5344CB8AC3E}">
        <p14:creationId xmlns:p14="http://schemas.microsoft.com/office/powerpoint/2010/main" val="1020112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99392"/>
            <a:ext cx="9186761" cy="6120680"/>
          </a:xfrm>
        </p:spPr>
      </p:pic>
    </p:spTree>
    <p:extLst>
      <p:ext uri="{BB962C8B-B14F-4D97-AF65-F5344CB8AC3E}">
        <p14:creationId xmlns:p14="http://schemas.microsoft.com/office/powerpoint/2010/main" val="423439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35475" cy="6858000"/>
          </a:xfrm>
        </p:spPr>
      </p:pic>
    </p:spTree>
    <p:extLst>
      <p:ext uri="{BB962C8B-B14F-4D97-AF65-F5344CB8AC3E}">
        <p14:creationId xmlns:p14="http://schemas.microsoft.com/office/powerpoint/2010/main" val="71411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07063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33"/>
            <a:ext cx="2223932" cy="6842867"/>
          </a:xfrm>
        </p:spPr>
      </p:pic>
    </p:spTree>
    <p:extLst>
      <p:ext uri="{BB962C8B-B14F-4D97-AF65-F5344CB8AC3E}">
        <p14:creationId xmlns:p14="http://schemas.microsoft.com/office/powerpoint/2010/main" val="7993055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35475" cy="6858000"/>
          </a:xfrm>
        </p:spPr>
      </p:pic>
    </p:spTree>
    <p:extLst>
      <p:ext uri="{BB962C8B-B14F-4D97-AF65-F5344CB8AC3E}">
        <p14:creationId xmlns:p14="http://schemas.microsoft.com/office/powerpoint/2010/main" val="309903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10914" cy="6957392"/>
          </a:xfrm>
        </p:spPr>
      </p:pic>
    </p:spTree>
    <p:extLst>
      <p:ext uri="{BB962C8B-B14F-4D97-AF65-F5344CB8AC3E}">
        <p14:creationId xmlns:p14="http://schemas.microsoft.com/office/powerpoint/2010/main" val="33370727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68861" cy="6858000"/>
          </a:xfrm>
        </p:spPr>
      </p:pic>
    </p:spTree>
    <p:extLst>
      <p:ext uri="{BB962C8B-B14F-4D97-AF65-F5344CB8AC3E}">
        <p14:creationId xmlns:p14="http://schemas.microsoft.com/office/powerpoint/2010/main" val="26749855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43300" cy="6858000"/>
          </a:xfrm>
        </p:spPr>
      </p:pic>
    </p:spTree>
    <p:extLst>
      <p:ext uri="{BB962C8B-B14F-4D97-AF65-F5344CB8AC3E}">
        <p14:creationId xmlns:p14="http://schemas.microsoft.com/office/powerpoint/2010/main" val="3902085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14"/>
            <a:ext cx="4335353" cy="6853986"/>
          </a:xfrm>
        </p:spPr>
      </p:pic>
    </p:spTree>
    <p:extLst>
      <p:ext uri="{BB962C8B-B14F-4D97-AF65-F5344CB8AC3E}">
        <p14:creationId xmlns:p14="http://schemas.microsoft.com/office/powerpoint/2010/main" val="8179318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0" y="28809"/>
            <a:ext cx="2395170" cy="6909144"/>
          </a:xfrm>
        </p:spPr>
      </p:pic>
    </p:spTree>
    <p:extLst>
      <p:ext uri="{BB962C8B-B14F-4D97-AF65-F5344CB8AC3E}">
        <p14:creationId xmlns:p14="http://schemas.microsoft.com/office/powerpoint/2010/main" val="40755037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" y="6570"/>
            <a:ext cx="3722611" cy="6851429"/>
          </a:xfrm>
        </p:spPr>
      </p:pic>
    </p:spTree>
    <p:extLst>
      <p:ext uri="{BB962C8B-B14F-4D97-AF65-F5344CB8AC3E}">
        <p14:creationId xmlns:p14="http://schemas.microsoft.com/office/powerpoint/2010/main" val="89037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5264" cy="6858000"/>
          </a:xfrm>
        </p:spPr>
      </p:pic>
    </p:spTree>
    <p:extLst>
      <p:ext uri="{BB962C8B-B14F-4D97-AF65-F5344CB8AC3E}">
        <p14:creationId xmlns:p14="http://schemas.microsoft.com/office/powerpoint/2010/main" val="202065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319221" cy="6858000"/>
          </a:xfrm>
        </p:spPr>
      </p:pic>
    </p:spTree>
    <p:extLst>
      <p:ext uri="{BB962C8B-B14F-4D97-AF65-F5344CB8AC3E}">
        <p14:creationId xmlns:p14="http://schemas.microsoft.com/office/powerpoint/2010/main" val="1458409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9585" cy="6858000"/>
          </a:xfrm>
        </p:spPr>
      </p:pic>
    </p:spTree>
    <p:extLst>
      <p:ext uri="{BB962C8B-B14F-4D97-AF65-F5344CB8AC3E}">
        <p14:creationId xmlns:p14="http://schemas.microsoft.com/office/powerpoint/2010/main" val="13702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16" y="0"/>
            <a:ext cx="4753841" cy="6858000"/>
          </a:xfrm>
        </p:spPr>
      </p:pic>
    </p:spTree>
    <p:extLst>
      <p:ext uri="{BB962C8B-B14F-4D97-AF65-F5344CB8AC3E}">
        <p14:creationId xmlns:p14="http://schemas.microsoft.com/office/powerpoint/2010/main" val="427117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39946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40" y="0"/>
            <a:ext cx="5098295" cy="6936457"/>
          </a:xfrm>
        </p:spPr>
      </p:pic>
    </p:spTree>
    <p:extLst>
      <p:ext uri="{BB962C8B-B14F-4D97-AF65-F5344CB8AC3E}">
        <p14:creationId xmlns:p14="http://schemas.microsoft.com/office/powerpoint/2010/main" val="16141647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Presentazione su schermo (4:3)</PresentationFormat>
  <Paragraphs>0</Paragraphs>
  <Slides>50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</cp:revision>
  <dcterms:created xsi:type="dcterms:W3CDTF">2016-03-01T22:12:29Z</dcterms:created>
  <dcterms:modified xsi:type="dcterms:W3CDTF">2016-03-01T22:13:32Z</dcterms:modified>
</cp:coreProperties>
</file>