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4" r:id="rId2"/>
    <p:sldId id="521" r:id="rId3"/>
    <p:sldId id="522" r:id="rId4"/>
    <p:sldId id="523" r:id="rId5"/>
    <p:sldId id="449" r:id="rId6"/>
    <p:sldId id="508" r:id="rId7"/>
    <p:sldId id="509" r:id="rId8"/>
    <p:sldId id="512" r:id="rId9"/>
    <p:sldId id="514" r:id="rId10"/>
    <p:sldId id="517" r:id="rId11"/>
    <p:sldId id="518" r:id="rId12"/>
    <p:sldId id="513" r:id="rId13"/>
    <p:sldId id="505" r:id="rId14"/>
    <p:sldId id="506" r:id="rId15"/>
    <p:sldId id="507" r:id="rId16"/>
    <p:sldId id="258" r:id="rId17"/>
    <p:sldId id="515" r:id="rId18"/>
    <p:sldId id="516" r:id="rId19"/>
    <p:sldId id="495" r:id="rId20"/>
    <p:sldId id="496" r:id="rId21"/>
    <p:sldId id="497" r:id="rId22"/>
    <p:sldId id="498" r:id="rId23"/>
    <p:sldId id="264" r:id="rId24"/>
    <p:sldId id="393" r:id="rId25"/>
    <p:sldId id="394" r:id="rId26"/>
    <p:sldId id="395" r:id="rId27"/>
    <p:sldId id="396" r:id="rId28"/>
    <p:sldId id="397" r:id="rId29"/>
    <p:sldId id="398" r:id="rId30"/>
    <p:sldId id="400" r:id="rId31"/>
    <p:sldId id="401" r:id="rId32"/>
    <p:sldId id="402" r:id="rId33"/>
    <p:sldId id="403" r:id="rId34"/>
    <p:sldId id="404" r:id="rId35"/>
    <p:sldId id="407" r:id="rId36"/>
    <p:sldId id="409" r:id="rId37"/>
    <p:sldId id="410" r:id="rId38"/>
    <p:sldId id="411" r:id="rId39"/>
    <p:sldId id="414" r:id="rId40"/>
    <p:sldId id="415" r:id="rId41"/>
    <p:sldId id="416" r:id="rId42"/>
    <p:sldId id="417" r:id="rId43"/>
    <p:sldId id="421" r:id="rId44"/>
    <p:sldId id="422" r:id="rId45"/>
    <p:sldId id="423" r:id="rId46"/>
    <p:sldId id="425" r:id="rId47"/>
    <p:sldId id="524" r:id="rId48"/>
    <p:sldId id="525" r:id="rId49"/>
    <p:sldId id="430" r:id="rId50"/>
    <p:sldId id="431" r:id="rId51"/>
    <p:sldId id="436" r:id="rId52"/>
    <p:sldId id="435" r:id="rId53"/>
    <p:sldId id="432" r:id="rId54"/>
    <p:sldId id="424" r:id="rId55"/>
    <p:sldId id="437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6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86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2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49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5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87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54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25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4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FD4D-ADFF-46F1-A2DF-8EBB9832CBAA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8C84C-9AF9-43C2-BE3E-C99AD1575A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2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8064" cy="6864085"/>
          </a:xfrm>
        </p:spPr>
      </p:pic>
    </p:spTree>
    <p:extLst>
      <p:ext uri="{BB962C8B-B14F-4D97-AF65-F5344CB8AC3E}">
        <p14:creationId xmlns:p14="http://schemas.microsoft.com/office/powerpoint/2010/main" val="31810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"/>
            <a:ext cx="5123402" cy="6857078"/>
          </a:xfrm>
        </p:spPr>
      </p:pic>
    </p:spTree>
    <p:extLst>
      <p:ext uri="{BB962C8B-B14F-4D97-AF65-F5344CB8AC3E}">
        <p14:creationId xmlns:p14="http://schemas.microsoft.com/office/powerpoint/2010/main" val="147911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199" cy="6858000"/>
          </a:xfrm>
        </p:spPr>
      </p:pic>
    </p:spTree>
    <p:extLst>
      <p:ext uri="{BB962C8B-B14F-4D97-AF65-F5344CB8AC3E}">
        <p14:creationId xmlns:p14="http://schemas.microsoft.com/office/powerpoint/2010/main" val="424135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9042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78808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9042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6749"/>
            <a:ext cx="5138438" cy="6851251"/>
          </a:xfrm>
        </p:spPr>
      </p:pic>
    </p:spTree>
    <p:extLst>
      <p:ext uri="{BB962C8B-B14F-4D97-AF65-F5344CB8AC3E}">
        <p14:creationId xmlns:p14="http://schemas.microsoft.com/office/powerpoint/2010/main" val="191020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77327" cy="7029400"/>
          </a:xfrm>
        </p:spPr>
      </p:pic>
    </p:spTree>
    <p:extLst>
      <p:ext uri="{BB962C8B-B14F-4D97-AF65-F5344CB8AC3E}">
        <p14:creationId xmlns:p14="http://schemas.microsoft.com/office/powerpoint/2010/main" val="226013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"/>
            <a:ext cx="5123402" cy="6857078"/>
          </a:xfrm>
        </p:spPr>
      </p:pic>
    </p:spTree>
    <p:extLst>
      <p:ext uri="{BB962C8B-B14F-4D97-AF65-F5344CB8AC3E}">
        <p14:creationId xmlns:p14="http://schemas.microsoft.com/office/powerpoint/2010/main" val="401164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199" cy="6858000"/>
          </a:xfrm>
        </p:spPr>
      </p:pic>
    </p:spTree>
    <p:extLst>
      <p:ext uri="{BB962C8B-B14F-4D97-AF65-F5344CB8AC3E}">
        <p14:creationId xmlns:p14="http://schemas.microsoft.com/office/powerpoint/2010/main" val="128434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4494" cy="6858000"/>
          </a:xfrm>
        </p:spPr>
      </p:pic>
    </p:spTree>
    <p:extLst>
      <p:ext uri="{BB962C8B-B14F-4D97-AF65-F5344CB8AC3E}">
        <p14:creationId xmlns:p14="http://schemas.microsoft.com/office/powerpoint/2010/main" val="25121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6749"/>
            <a:ext cx="9135001" cy="6851251"/>
          </a:xfrm>
        </p:spPr>
      </p:pic>
    </p:spTree>
    <p:extLst>
      <p:ext uri="{BB962C8B-B14F-4D97-AF65-F5344CB8AC3E}">
        <p14:creationId xmlns:p14="http://schemas.microsoft.com/office/powerpoint/2010/main" val="13751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6355" cy="6858000"/>
          </a:xfrm>
        </p:spPr>
      </p:pic>
    </p:spTree>
    <p:extLst>
      <p:ext uri="{BB962C8B-B14F-4D97-AF65-F5344CB8AC3E}">
        <p14:creationId xmlns:p14="http://schemas.microsoft.com/office/powerpoint/2010/main" val="4141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86337" cy="6858000"/>
          </a:xfrm>
        </p:spPr>
      </p:pic>
    </p:spTree>
    <p:extLst>
      <p:ext uri="{BB962C8B-B14F-4D97-AF65-F5344CB8AC3E}">
        <p14:creationId xmlns:p14="http://schemas.microsoft.com/office/powerpoint/2010/main" val="308603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12"/>
            <a:ext cx="5813545" cy="6840488"/>
          </a:xfrm>
        </p:spPr>
      </p:pic>
    </p:spTree>
    <p:extLst>
      <p:ext uri="{BB962C8B-B14F-4D97-AF65-F5344CB8AC3E}">
        <p14:creationId xmlns:p14="http://schemas.microsoft.com/office/powerpoint/2010/main" val="172640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87146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"/>
            <a:ext cx="5112197" cy="6854343"/>
          </a:xfrm>
        </p:spPr>
      </p:pic>
    </p:spTree>
    <p:extLst>
      <p:ext uri="{BB962C8B-B14F-4D97-AF65-F5344CB8AC3E}">
        <p14:creationId xmlns:p14="http://schemas.microsoft.com/office/powerpoint/2010/main" val="318120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" y="0"/>
            <a:ext cx="4986337" cy="6858000"/>
          </a:xfrm>
        </p:spPr>
      </p:pic>
    </p:spTree>
    <p:extLst>
      <p:ext uri="{BB962C8B-B14F-4D97-AF65-F5344CB8AC3E}">
        <p14:creationId xmlns:p14="http://schemas.microsoft.com/office/powerpoint/2010/main" val="409509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5129212" cy="6858000"/>
          </a:xfrm>
        </p:spPr>
      </p:pic>
    </p:spTree>
    <p:extLst>
      <p:ext uri="{BB962C8B-B14F-4D97-AF65-F5344CB8AC3E}">
        <p14:creationId xmlns:p14="http://schemas.microsoft.com/office/powerpoint/2010/main" val="38321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3" y="0"/>
            <a:ext cx="5029199" cy="6858000"/>
          </a:xfrm>
        </p:spPr>
      </p:pic>
    </p:spTree>
    <p:extLst>
      <p:ext uri="{BB962C8B-B14F-4D97-AF65-F5344CB8AC3E}">
        <p14:creationId xmlns:p14="http://schemas.microsoft.com/office/powerpoint/2010/main" val="1683534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0"/>
            <a:ext cx="4986337" cy="6858000"/>
          </a:xfrm>
        </p:spPr>
      </p:pic>
    </p:spTree>
    <p:extLst>
      <p:ext uri="{BB962C8B-B14F-4D97-AF65-F5344CB8AC3E}">
        <p14:creationId xmlns:p14="http://schemas.microsoft.com/office/powerpoint/2010/main" val="266784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5" y="0"/>
            <a:ext cx="9292239" cy="6858000"/>
          </a:xfrm>
        </p:spPr>
      </p:pic>
    </p:spTree>
    <p:extLst>
      <p:ext uri="{BB962C8B-B14F-4D97-AF65-F5344CB8AC3E}">
        <p14:creationId xmlns:p14="http://schemas.microsoft.com/office/powerpoint/2010/main" val="284323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6844171"/>
          </a:xfrm>
        </p:spPr>
      </p:pic>
    </p:spTree>
    <p:extLst>
      <p:ext uri="{BB962C8B-B14F-4D97-AF65-F5344CB8AC3E}">
        <p14:creationId xmlns:p14="http://schemas.microsoft.com/office/powerpoint/2010/main" val="14721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65798" cy="6003598"/>
          </a:xfrm>
        </p:spPr>
      </p:pic>
    </p:spTree>
    <p:extLst>
      <p:ext uri="{BB962C8B-B14F-4D97-AF65-F5344CB8AC3E}">
        <p14:creationId xmlns:p14="http://schemas.microsoft.com/office/powerpoint/2010/main" val="339896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20604"/>
            <a:ext cx="5145330" cy="6884452"/>
          </a:xfrm>
        </p:spPr>
      </p:pic>
    </p:spTree>
    <p:extLst>
      <p:ext uri="{BB962C8B-B14F-4D97-AF65-F5344CB8AC3E}">
        <p14:creationId xmlns:p14="http://schemas.microsoft.com/office/powerpoint/2010/main" val="3907888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09615" cy="6858000"/>
          </a:xfrm>
        </p:spPr>
      </p:pic>
    </p:spTree>
    <p:extLst>
      <p:ext uri="{BB962C8B-B14F-4D97-AF65-F5344CB8AC3E}">
        <p14:creationId xmlns:p14="http://schemas.microsoft.com/office/powerpoint/2010/main" val="1224698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212" cy="6858000"/>
          </a:xfrm>
        </p:spPr>
      </p:pic>
    </p:spTree>
    <p:extLst>
      <p:ext uri="{BB962C8B-B14F-4D97-AF65-F5344CB8AC3E}">
        <p14:creationId xmlns:p14="http://schemas.microsoft.com/office/powerpoint/2010/main" val="3891020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8546" cy="6858000"/>
          </a:xfrm>
        </p:spPr>
      </p:pic>
    </p:spTree>
    <p:extLst>
      <p:ext uri="{BB962C8B-B14F-4D97-AF65-F5344CB8AC3E}">
        <p14:creationId xmlns:p14="http://schemas.microsoft.com/office/powerpoint/2010/main" val="883951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2160" cy="6853862"/>
          </a:xfrm>
        </p:spPr>
      </p:pic>
    </p:spTree>
    <p:extLst>
      <p:ext uri="{BB962C8B-B14F-4D97-AF65-F5344CB8AC3E}">
        <p14:creationId xmlns:p14="http://schemas.microsoft.com/office/powerpoint/2010/main" val="36593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5733256"/>
          </a:xfrm>
        </p:spPr>
      </p:pic>
    </p:spTree>
    <p:extLst>
      <p:ext uri="{BB962C8B-B14F-4D97-AF65-F5344CB8AC3E}">
        <p14:creationId xmlns:p14="http://schemas.microsoft.com/office/powerpoint/2010/main" val="2069844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159289" cy="5964769"/>
          </a:xfrm>
        </p:spPr>
      </p:pic>
    </p:spTree>
    <p:extLst>
      <p:ext uri="{BB962C8B-B14F-4D97-AF65-F5344CB8AC3E}">
        <p14:creationId xmlns:p14="http://schemas.microsoft.com/office/powerpoint/2010/main" val="4064545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7870" cy="6858000"/>
          </a:xfrm>
        </p:spPr>
      </p:pic>
    </p:spTree>
    <p:extLst>
      <p:ext uri="{BB962C8B-B14F-4D97-AF65-F5344CB8AC3E}">
        <p14:creationId xmlns:p14="http://schemas.microsoft.com/office/powerpoint/2010/main" val="3364900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620" cy="5949280"/>
          </a:xfrm>
        </p:spPr>
      </p:pic>
    </p:spTree>
    <p:extLst>
      <p:ext uri="{BB962C8B-B14F-4D97-AF65-F5344CB8AC3E}">
        <p14:creationId xmlns:p14="http://schemas.microsoft.com/office/powerpoint/2010/main" val="28194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0"/>
            <a:ext cx="4065101" cy="6829369"/>
          </a:xfrm>
        </p:spPr>
      </p:pic>
    </p:spTree>
    <p:extLst>
      <p:ext uri="{BB962C8B-B14F-4D97-AF65-F5344CB8AC3E}">
        <p14:creationId xmlns:p14="http://schemas.microsoft.com/office/powerpoint/2010/main" val="3843064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939643" cy="6858000"/>
          </a:xfrm>
        </p:spPr>
      </p:pic>
    </p:spTree>
    <p:extLst>
      <p:ext uri="{BB962C8B-B14F-4D97-AF65-F5344CB8AC3E}">
        <p14:creationId xmlns:p14="http://schemas.microsoft.com/office/powerpoint/2010/main" val="14126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34280"/>
            <a:ext cx="6294945" cy="6823720"/>
          </a:xfrm>
        </p:spPr>
      </p:pic>
    </p:spTree>
    <p:extLst>
      <p:ext uri="{BB962C8B-B14F-4D97-AF65-F5344CB8AC3E}">
        <p14:creationId xmlns:p14="http://schemas.microsoft.com/office/powerpoint/2010/main" val="2858459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9116527" cy="6837396"/>
          </a:xfrm>
        </p:spPr>
      </p:pic>
    </p:spTree>
    <p:extLst>
      <p:ext uri="{BB962C8B-B14F-4D97-AF65-F5344CB8AC3E}">
        <p14:creationId xmlns:p14="http://schemas.microsoft.com/office/powerpoint/2010/main" val="2189671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5041270" cy="6856900"/>
          </a:xfrm>
        </p:spPr>
      </p:pic>
    </p:spTree>
    <p:extLst>
      <p:ext uri="{BB962C8B-B14F-4D97-AF65-F5344CB8AC3E}">
        <p14:creationId xmlns:p14="http://schemas.microsoft.com/office/powerpoint/2010/main" val="4210703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" y="34280"/>
            <a:ext cx="6904955" cy="6823720"/>
          </a:xfrm>
        </p:spPr>
      </p:pic>
    </p:spTree>
    <p:extLst>
      <p:ext uri="{BB962C8B-B14F-4D97-AF65-F5344CB8AC3E}">
        <p14:creationId xmlns:p14="http://schemas.microsoft.com/office/powerpoint/2010/main" val="3808694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9" y="31367"/>
            <a:ext cx="6297632" cy="6826633"/>
          </a:xfrm>
        </p:spPr>
      </p:pic>
    </p:spTree>
    <p:extLst>
      <p:ext uri="{BB962C8B-B14F-4D97-AF65-F5344CB8AC3E}">
        <p14:creationId xmlns:p14="http://schemas.microsoft.com/office/powerpoint/2010/main" val="3036283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"/>
            <a:ext cx="5076056" cy="6904214"/>
          </a:xfrm>
        </p:spPr>
      </p:pic>
    </p:spTree>
    <p:extLst>
      <p:ext uri="{BB962C8B-B14F-4D97-AF65-F5344CB8AC3E}">
        <p14:creationId xmlns:p14="http://schemas.microsoft.com/office/powerpoint/2010/main" val="3364515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" y="20247"/>
            <a:ext cx="9109573" cy="6073049"/>
          </a:xfrm>
        </p:spPr>
      </p:pic>
    </p:spTree>
    <p:extLst>
      <p:ext uri="{BB962C8B-B14F-4D97-AF65-F5344CB8AC3E}">
        <p14:creationId xmlns:p14="http://schemas.microsoft.com/office/powerpoint/2010/main" val="1559104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3"/>
            <a:ext cx="9230161" cy="6153441"/>
          </a:xfrm>
        </p:spPr>
      </p:pic>
    </p:spTree>
    <p:extLst>
      <p:ext uri="{BB962C8B-B14F-4D97-AF65-F5344CB8AC3E}">
        <p14:creationId xmlns:p14="http://schemas.microsoft.com/office/powerpoint/2010/main" val="1902088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7447" cy="6858000"/>
          </a:xfrm>
        </p:spPr>
      </p:pic>
    </p:spTree>
    <p:extLst>
      <p:ext uri="{BB962C8B-B14F-4D97-AF65-F5344CB8AC3E}">
        <p14:creationId xmlns:p14="http://schemas.microsoft.com/office/powerpoint/2010/main" val="40577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1100"/>
            <a:ext cx="4685548" cy="6856900"/>
          </a:xfrm>
        </p:spPr>
      </p:pic>
    </p:spTree>
    <p:extLst>
      <p:ext uri="{BB962C8B-B14F-4D97-AF65-F5344CB8AC3E}">
        <p14:creationId xmlns:p14="http://schemas.microsoft.com/office/powerpoint/2010/main" val="252756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6654405" cy="6851282"/>
          </a:xfrm>
        </p:spPr>
      </p:pic>
    </p:spTree>
    <p:extLst>
      <p:ext uri="{BB962C8B-B14F-4D97-AF65-F5344CB8AC3E}">
        <p14:creationId xmlns:p14="http://schemas.microsoft.com/office/powerpoint/2010/main" val="3336846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0"/>
            <a:ext cx="9094374" cy="5661248"/>
          </a:xfrm>
        </p:spPr>
      </p:pic>
    </p:spTree>
    <p:extLst>
      <p:ext uri="{BB962C8B-B14F-4D97-AF65-F5344CB8AC3E}">
        <p14:creationId xmlns:p14="http://schemas.microsoft.com/office/powerpoint/2010/main" val="1674939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8378" cy="6858000"/>
          </a:xfrm>
        </p:spPr>
      </p:pic>
    </p:spTree>
    <p:extLst>
      <p:ext uri="{BB962C8B-B14F-4D97-AF65-F5344CB8AC3E}">
        <p14:creationId xmlns:p14="http://schemas.microsoft.com/office/powerpoint/2010/main" val="2936861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283582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55"/>
            <a:ext cx="9149475" cy="6843045"/>
          </a:xfrm>
        </p:spPr>
      </p:pic>
    </p:spTree>
    <p:extLst>
      <p:ext uri="{BB962C8B-B14F-4D97-AF65-F5344CB8AC3E}">
        <p14:creationId xmlns:p14="http://schemas.microsoft.com/office/powerpoint/2010/main" val="2258991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6858333"/>
          </a:xfrm>
        </p:spPr>
      </p:pic>
    </p:spTree>
    <p:extLst>
      <p:ext uri="{BB962C8B-B14F-4D97-AF65-F5344CB8AC3E}">
        <p14:creationId xmlns:p14="http://schemas.microsoft.com/office/powerpoint/2010/main" val="359637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4570881" cy="6851429"/>
          </a:xfrm>
        </p:spPr>
      </p:pic>
    </p:spTree>
    <p:extLst>
      <p:ext uri="{BB962C8B-B14F-4D97-AF65-F5344CB8AC3E}">
        <p14:creationId xmlns:p14="http://schemas.microsoft.com/office/powerpoint/2010/main" val="75555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0"/>
            <a:ext cx="4641573" cy="6957392"/>
          </a:xfrm>
        </p:spPr>
      </p:pic>
    </p:spTree>
    <p:extLst>
      <p:ext uri="{BB962C8B-B14F-4D97-AF65-F5344CB8AC3E}">
        <p14:creationId xmlns:p14="http://schemas.microsoft.com/office/powerpoint/2010/main" val="327738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7880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6749"/>
            <a:ext cx="5138438" cy="6851251"/>
          </a:xfrm>
        </p:spPr>
      </p:pic>
    </p:spTree>
    <p:extLst>
      <p:ext uri="{BB962C8B-B14F-4D97-AF65-F5344CB8AC3E}">
        <p14:creationId xmlns:p14="http://schemas.microsoft.com/office/powerpoint/2010/main" val="1910201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Presentazione su schermo (4:3)</PresentationFormat>
  <Paragraphs>0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23</cp:revision>
  <dcterms:created xsi:type="dcterms:W3CDTF">2016-03-01T16:10:24Z</dcterms:created>
  <dcterms:modified xsi:type="dcterms:W3CDTF">2016-03-01T22:28:51Z</dcterms:modified>
</cp:coreProperties>
</file>