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65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83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99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79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37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0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68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82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83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5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1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2134-3E06-4B2A-8F1F-EED2CE57F4EB}" type="datetimeFigureOut">
              <a:rPr lang="it-IT" smtClean="0"/>
              <a:t>17/11/2018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69F8-72DA-4767-9FE5-C96D7265B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2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" y="-4364"/>
            <a:ext cx="9149817" cy="6862363"/>
          </a:xfrm>
        </p:spPr>
      </p:pic>
    </p:spTree>
    <p:extLst>
      <p:ext uri="{BB962C8B-B14F-4D97-AF65-F5344CB8AC3E}">
        <p14:creationId xmlns:p14="http://schemas.microsoft.com/office/powerpoint/2010/main" val="1477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" y="25114"/>
            <a:ext cx="5129794" cy="6832886"/>
          </a:xfrm>
        </p:spPr>
      </p:pic>
    </p:spTree>
    <p:extLst>
      <p:ext uri="{BB962C8B-B14F-4D97-AF65-F5344CB8AC3E}">
        <p14:creationId xmlns:p14="http://schemas.microsoft.com/office/powerpoint/2010/main" val="139295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87409" cy="6858000"/>
          </a:xfrm>
        </p:spPr>
      </p:pic>
    </p:spTree>
    <p:extLst>
      <p:ext uri="{BB962C8B-B14F-4D97-AF65-F5344CB8AC3E}">
        <p14:creationId xmlns:p14="http://schemas.microsoft.com/office/powerpoint/2010/main" val="403555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6"/>
            <a:ext cx="5130896" cy="6834353"/>
          </a:xfrm>
        </p:spPr>
      </p:pic>
    </p:spTree>
    <p:extLst>
      <p:ext uri="{BB962C8B-B14F-4D97-AF65-F5344CB8AC3E}">
        <p14:creationId xmlns:p14="http://schemas.microsoft.com/office/powerpoint/2010/main" val="247704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5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2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0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1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" y="922"/>
            <a:ext cx="8759729" cy="68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7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" y="7222"/>
            <a:ext cx="9180437" cy="6850778"/>
          </a:xfrm>
        </p:spPr>
      </p:pic>
    </p:spTree>
    <p:extLst>
      <p:ext uri="{BB962C8B-B14F-4D97-AF65-F5344CB8AC3E}">
        <p14:creationId xmlns:p14="http://schemas.microsoft.com/office/powerpoint/2010/main" val="31545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 maestro </a:t>
            </a:r>
            <a:r>
              <a:rPr lang="it-IT" sz="2000" dirty="0" err="1" smtClean="0"/>
              <a:t>cosmato</a:t>
            </a:r>
            <a:r>
              <a:rPr lang="it-IT" sz="2000" dirty="0" smtClean="0"/>
              <a:t> fece questa opera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16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4" y="0"/>
            <a:ext cx="5148649" cy="6858000"/>
          </a:xfrm>
        </p:spPr>
      </p:pic>
    </p:spTree>
    <p:extLst>
      <p:ext uri="{BB962C8B-B14F-4D97-AF65-F5344CB8AC3E}">
        <p14:creationId xmlns:p14="http://schemas.microsoft.com/office/powerpoint/2010/main" val="14753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20073" cy="6953138"/>
          </a:xfrm>
        </p:spPr>
      </p:pic>
    </p:spTree>
    <p:extLst>
      <p:ext uri="{BB962C8B-B14F-4D97-AF65-F5344CB8AC3E}">
        <p14:creationId xmlns:p14="http://schemas.microsoft.com/office/powerpoint/2010/main" val="32142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7" y="28486"/>
            <a:ext cx="9106017" cy="6829513"/>
          </a:xfrm>
        </p:spPr>
      </p:pic>
    </p:spTree>
    <p:extLst>
      <p:ext uri="{BB962C8B-B14F-4D97-AF65-F5344CB8AC3E}">
        <p14:creationId xmlns:p14="http://schemas.microsoft.com/office/powerpoint/2010/main" val="93000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8036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68"/>
            <a:ext cx="9184624" cy="6888468"/>
          </a:xfrm>
        </p:spPr>
      </p:pic>
    </p:spTree>
    <p:extLst>
      <p:ext uri="{BB962C8B-B14F-4D97-AF65-F5344CB8AC3E}">
        <p14:creationId xmlns:p14="http://schemas.microsoft.com/office/powerpoint/2010/main" val="108876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6547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</Words>
  <Application>Microsoft Office PowerPoint</Application>
  <PresentationFormat>Presentazione su schermo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Un maestro cosmato fece questa opera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2017-10-31T15:01:36Z</dcterms:created>
  <dcterms:modified xsi:type="dcterms:W3CDTF">2018-11-17T22:16:44Z</dcterms:modified>
</cp:coreProperties>
</file>