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05" r:id="rId4"/>
    <p:sldId id="330" r:id="rId5"/>
    <p:sldId id="334" r:id="rId6"/>
    <p:sldId id="336" r:id="rId7"/>
    <p:sldId id="338" r:id="rId8"/>
    <p:sldId id="339" r:id="rId9"/>
    <p:sldId id="454" r:id="rId10"/>
    <p:sldId id="455" r:id="rId11"/>
    <p:sldId id="341" r:id="rId12"/>
    <p:sldId id="329" r:id="rId13"/>
    <p:sldId id="340" r:id="rId14"/>
    <p:sldId id="306" r:id="rId15"/>
    <p:sldId id="337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257" r:id="rId26"/>
    <p:sldId id="318" r:id="rId27"/>
    <p:sldId id="316" r:id="rId28"/>
    <p:sldId id="401" r:id="rId29"/>
    <p:sldId id="402" r:id="rId30"/>
    <p:sldId id="319" r:id="rId31"/>
    <p:sldId id="317" r:id="rId32"/>
    <p:sldId id="320" r:id="rId33"/>
    <p:sldId id="256" r:id="rId34"/>
    <p:sldId id="258" r:id="rId35"/>
    <p:sldId id="321" r:id="rId36"/>
    <p:sldId id="428" r:id="rId37"/>
    <p:sldId id="429" r:id="rId38"/>
    <p:sldId id="432" r:id="rId39"/>
    <p:sldId id="430" r:id="rId40"/>
    <p:sldId id="431" r:id="rId41"/>
    <p:sldId id="322" r:id="rId42"/>
    <p:sldId id="433" r:id="rId43"/>
    <p:sldId id="398" r:id="rId44"/>
    <p:sldId id="434" r:id="rId45"/>
    <p:sldId id="400" r:id="rId46"/>
    <p:sldId id="420" r:id="rId47"/>
    <p:sldId id="259" r:id="rId48"/>
    <p:sldId id="323" r:id="rId49"/>
    <p:sldId id="260" r:id="rId50"/>
    <p:sldId id="324" r:id="rId51"/>
    <p:sldId id="261" r:id="rId52"/>
    <p:sldId id="435" r:id="rId53"/>
    <p:sldId id="331" r:id="rId54"/>
    <p:sldId id="333" r:id="rId55"/>
    <p:sldId id="262" r:id="rId56"/>
    <p:sldId id="325" r:id="rId57"/>
    <p:sldId id="294" r:id="rId58"/>
    <p:sldId id="326" r:id="rId59"/>
    <p:sldId id="327" r:id="rId60"/>
    <p:sldId id="403" r:id="rId61"/>
    <p:sldId id="404" r:id="rId62"/>
    <p:sldId id="421" r:id="rId63"/>
    <p:sldId id="405" r:id="rId64"/>
    <p:sldId id="406" r:id="rId65"/>
    <p:sldId id="407" r:id="rId66"/>
    <p:sldId id="408" r:id="rId67"/>
    <p:sldId id="385" r:id="rId68"/>
    <p:sldId id="436" r:id="rId69"/>
    <p:sldId id="437" r:id="rId70"/>
    <p:sldId id="409" r:id="rId71"/>
    <p:sldId id="414" r:id="rId72"/>
    <p:sldId id="438" r:id="rId73"/>
    <p:sldId id="439" r:id="rId74"/>
    <p:sldId id="440" r:id="rId75"/>
    <p:sldId id="441" r:id="rId76"/>
    <p:sldId id="442" r:id="rId77"/>
    <p:sldId id="443" r:id="rId78"/>
    <p:sldId id="444" r:id="rId79"/>
    <p:sldId id="371" r:id="rId80"/>
    <p:sldId id="411" r:id="rId81"/>
    <p:sldId id="335" r:id="rId82"/>
    <p:sldId id="392" r:id="rId83"/>
    <p:sldId id="386" r:id="rId84"/>
    <p:sldId id="328" r:id="rId85"/>
    <p:sldId id="387" r:id="rId86"/>
    <p:sldId id="394" r:id="rId87"/>
    <p:sldId id="396" r:id="rId88"/>
    <p:sldId id="393" r:id="rId89"/>
    <p:sldId id="389" r:id="rId90"/>
    <p:sldId id="388" r:id="rId91"/>
    <p:sldId id="397" r:id="rId92"/>
    <p:sldId id="446" r:id="rId93"/>
    <p:sldId id="447" r:id="rId94"/>
    <p:sldId id="399" r:id="rId95"/>
    <p:sldId id="448" r:id="rId96"/>
    <p:sldId id="450" r:id="rId97"/>
    <p:sldId id="445" r:id="rId98"/>
    <p:sldId id="449" r:id="rId99"/>
    <p:sldId id="451" r:id="rId100"/>
    <p:sldId id="452" r:id="rId101"/>
    <p:sldId id="453" r:id="rId10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2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46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043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9BD21-3885-4AC4-83A7-5C7E81349C8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58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16649-4A32-4062-B84A-72C064CAE9C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03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3307E-1E1B-4E00-9D14-5C1EAD0D177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06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6ECB3-821A-4D31-B490-FAD3224285F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16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8F4C4-63CF-4A14-9C48-87BBAF1D77B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85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3966D-F45E-4AFA-B46F-D53C724C3F2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20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29BAF-26E1-4F4A-BF6E-0B16BB57616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11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B6D5F-8212-49FE-BE10-3C04DC7B746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85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223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68A38-E557-4A62-BB32-9590261F06C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37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35532-7984-4FE8-A0B4-0C1E7EFF51B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24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9EB36-FBE2-438F-B599-4950D9AC89A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664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48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00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47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90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81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0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791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53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19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75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6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905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32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7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66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7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62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52C42-C622-445B-AD8D-0D26DB75D999}" type="datetimeFigureOut">
              <a:rPr lang="it-IT" smtClean="0"/>
              <a:t>22/09/2015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F6048-77C2-4359-912D-EE61DC37B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28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052059-4901-400B-87F7-6CC93BCA6995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1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52C42-C622-445B-AD8D-0D26DB75D99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F6048-77C2-4359-912D-EE61DC37B7F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5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9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858000" y="990600"/>
            <a:ext cx="22860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Atrio ovest, suddiviso                         in 25 scene.            La cupola,                     le lunette                     e le volte                     della creazione                 e della protostoria umana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11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3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308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076" name="Picture 4" descr="C:\Documents and Settings\padre\Documenti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54102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In principio creavit Deus coelum et terra. Spiritus Dei ferebatur super aquas. 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63246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Inizio della creazione del mondo</a:t>
            </a:r>
          </a:p>
        </p:txBody>
      </p:sp>
    </p:spTree>
    <p:extLst>
      <p:ext uri="{BB962C8B-B14F-4D97-AF65-F5344CB8AC3E}">
        <p14:creationId xmlns:p14="http://schemas.microsoft.com/office/powerpoint/2010/main" val="373434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-1"/>
            <a:ext cx="3262001" cy="6874123"/>
          </a:xfrm>
        </p:spPr>
      </p:pic>
    </p:spTree>
    <p:extLst>
      <p:ext uri="{BB962C8B-B14F-4D97-AF65-F5344CB8AC3E}">
        <p14:creationId xmlns:p14="http://schemas.microsoft.com/office/powerpoint/2010/main" val="33296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100" name="Picture 4" descr="C:\Documents and Settings\padre\Documenti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8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81000" y="53340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Lucem diem et tenebras noctem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6392863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Primo giorno: creazione delle tenebre e del giorno</a:t>
            </a:r>
          </a:p>
        </p:txBody>
      </p:sp>
    </p:spTree>
    <p:extLst>
      <p:ext uri="{BB962C8B-B14F-4D97-AF65-F5344CB8AC3E}">
        <p14:creationId xmlns:p14="http://schemas.microsoft.com/office/powerpoint/2010/main" val="341489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127" name="Picture 7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066800" y="54102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Fiat firmamentum in medio aquarum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0" y="624840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Secondo giorno: il firmamento e le acque</a:t>
            </a:r>
          </a:p>
        </p:txBody>
      </p:sp>
    </p:spTree>
    <p:extLst>
      <p:ext uri="{BB962C8B-B14F-4D97-AF65-F5344CB8AC3E}">
        <p14:creationId xmlns:p14="http://schemas.microsoft.com/office/powerpoint/2010/main" val="30721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6148" name="Picture 4" descr="C:\Documents and Settings\padre\Documenti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0" y="60198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Terzo giorno</a:t>
            </a:r>
          </a:p>
        </p:txBody>
      </p:sp>
    </p:spTree>
    <p:extLst>
      <p:ext uri="{BB962C8B-B14F-4D97-AF65-F5344CB8AC3E}">
        <p14:creationId xmlns:p14="http://schemas.microsoft.com/office/powerpoint/2010/main" val="1331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174" name="Picture 6" descr="C:\Documents and Settings\padre\Documenti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0" y="59436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Terzo giorno: creazione delle terra e delle vegetazione</a:t>
            </a:r>
          </a:p>
        </p:txBody>
      </p:sp>
    </p:spTree>
    <p:extLst>
      <p:ext uri="{BB962C8B-B14F-4D97-AF65-F5344CB8AC3E}">
        <p14:creationId xmlns:p14="http://schemas.microsoft.com/office/powerpoint/2010/main" val="35675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196" name="Picture 4" descr="C:\Documents and Settings\padre\Documenti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32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181600" y="5105400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Terzo giorno: crezione della vegetazione</a:t>
            </a:r>
          </a:p>
        </p:txBody>
      </p:sp>
    </p:spTree>
    <p:extLst>
      <p:ext uri="{BB962C8B-B14F-4D97-AF65-F5344CB8AC3E}">
        <p14:creationId xmlns:p14="http://schemas.microsoft.com/office/powerpoint/2010/main" val="22433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220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7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6392863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Quarto giorno: i luminari del cielo, il sole e la luna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981200" y="54864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Fiant luminaria in firmamento celi</a:t>
            </a:r>
          </a:p>
        </p:txBody>
      </p:sp>
    </p:spTree>
    <p:extLst>
      <p:ext uri="{BB962C8B-B14F-4D97-AF65-F5344CB8AC3E}">
        <p14:creationId xmlns:p14="http://schemas.microsoft.com/office/powerpoint/2010/main" val="344762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" y="0"/>
            <a:ext cx="4568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0244" name="Picture 4" descr="C:\Documents and Settings\padre\Documenti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0" y="63246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Quinto giorno: creazione degli esseri viventi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52578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Dixit etiam Dominus Producant aquae reptile anime viventis et volatile super terram</a:t>
            </a:r>
          </a:p>
        </p:txBody>
      </p:sp>
    </p:spTree>
    <p:extLst>
      <p:ext uri="{BB962C8B-B14F-4D97-AF65-F5344CB8AC3E}">
        <p14:creationId xmlns:p14="http://schemas.microsoft.com/office/powerpoint/2010/main" val="233508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268" name="Picture 4" descr="C:\Documents and Settings\padre\Documenti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52400" y="6240463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Quinto giorno</a:t>
            </a:r>
          </a:p>
        </p:txBody>
      </p:sp>
    </p:spTree>
    <p:extLst>
      <p:ext uri="{BB962C8B-B14F-4D97-AF65-F5344CB8AC3E}">
        <p14:creationId xmlns:p14="http://schemas.microsoft.com/office/powerpoint/2010/main" val="17925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2292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3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4724400"/>
            <a:ext cx="8686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Sesto giorno: creazione dell’uomo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Jumenta et omnia reptilia terrae in genere suo.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Faciamus hominem ad imaginem et similitudinem nostra</a:t>
            </a:r>
          </a:p>
        </p:txBody>
      </p:sp>
    </p:spTree>
    <p:extLst>
      <p:ext uri="{BB962C8B-B14F-4D97-AF65-F5344CB8AC3E}">
        <p14:creationId xmlns:p14="http://schemas.microsoft.com/office/powerpoint/2010/main" val="14478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5828" cy="3717032"/>
          </a:xfrm>
        </p:spPr>
      </p:pic>
    </p:spTree>
    <p:extLst>
      <p:ext uri="{BB962C8B-B14F-4D97-AF65-F5344CB8AC3E}">
        <p14:creationId xmlns:p14="http://schemas.microsoft.com/office/powerpoint/2010/main" val="425842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364" name="Picture 4" descr="C:\Documents and Settings\padre\Documenti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69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010400" y="2438400"/>
            <a:ext cx="2133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La vita donata all’uomo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086600" y="4038600"/>
            <a:ext cx="2057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Inspiravit in faciem ejus spiraculum vitae</a:t>
            </a:r>
          </a:p>
        </p:txBody>
      </p:sp>
    </p:spTree>
    <p:extLst>
      <p:ext uri="{BB962C8B-B14F-4D97-AF65-F5344CB8AC3E}">
        <p14:creationId xmlns:p14="http://schemas.microsoft.com/office/powerpoint/2010/main" val="27477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3316" name="Picture 4" descr="C:\Documents and Settings\padre\Documenti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91440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038600" y="5859463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Creazione dell’uomo</a:t>
            </a:r>
          </a:p>
        </p:txBody>
      </p:sp>
    </p:spTree>
    <p:extLst>
      <p:ext uri="{BB962C8B-B14F-4D97-AF65-F5344CB8AC3E}">
        <p14:creationId xmlns:p14="http://schemas.microsoft.com/office/powerpoint/2010/main" val="32525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223311" cy="4289260"/>
          </a:xfrm>
        </p:spPr>
      </p:pic>
    </p:spTree>
    <p:extLst>
      <p:ext uri="{BB962C8B-B14F-4D97-AF65-F5344CB8AC3E}">
        <p14:creationId xmlns:p14="http://schemas.microsoft.com/office/powerpoint/2010/main" val="4011808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22"/>
            <a:ext cx="9115147" cy="6061573"/>
          </a:xfrm>
        </p:spPr>
      </p:pic>
    </p:spTree>
    <p:extLst>
      <p:ext uri="{BB962C8B-B14F-4D97-AF65-F5344CB8AC3E}">
        <p14:creationId xmlns:p14="http://schemas.microsoft.com/office/powerpoint/2010/main" val="20179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388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0" y="5715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L’uomo nel giardino dell’Eden: albero della scienza e i 4 fiumi</a:t>
            </a:r>
          </a:p>
        </p:txBody>
      </p:sp>
    </p:spTree>
    <p:extLst>
      <p:ext uri="{BB962C8B-B14F-4D97-AF65-F5344CB8AC3E}">
        <p14:creationId xmlns:p14="http://schemas.microsoft.com/office/powerpoint/2010/main" val="39807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340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562600" y="5334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Et benedixit diei septimo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0" y="6240463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Settimo Giorno: il riposo di Dio</a:t>
            </a:r>
          </a:p>
        </p:txBody>
      </p:sp>
    </p:spTree>
    <p:extLst>
      <p:ext uri="{BB962C8B-B14F-4D97-AF65-F5344CB8AC3E}">
        <p14:creationId xmlns:p14="http://schemas.microsoft.com/office/powerpoint/2010/main" val="32328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952"/>
            <a:ext cx="4919597" cy="69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412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52400" y="5715000"/>
            <a:ext cx="89916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L’uomo e gli animali ( leone di San Marco ?)                                          Appellavitque Adam nominibus suis cuncta animantia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it-IT" altLang="it-IT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8289571" cy="694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7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8963317" cy="6957392"/>
          </a:xfrm>
        </p:spPr>
      </p:pic>
    </p:spTree>
    <p:extLst>
      <p:ext uri="{BB962C8B-B14F-4D97-AF65-F5344CB8AC3E}">
        <p14:creationId xmlns:p14="http://schemas.microsoft.com/office/powerpoint/2010/main" val="160602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436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3400" y="457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Cum obdormisset tulit unam de costis ejus et replevit carne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181600" y="22098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La formazione della donna</a:t>
            </a:r>
          </a:p>
        </p:txBody>
      </p:sp>
    </p:spTree>
    <p:extLst>
      <p:ext uri="{BB962C8B-B14F-4D97-AF65-F5344CB8AC3E}">
        <p14:creationId xmlns:p14="http://schemas.microsoft.com/office/powerpoint/2010/main" val="13798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52"/>
            <a:ext cx="6801784" cy="6831748"/>
          </a:xfrm>
        </p:spPr>
      </p:pic>
    </p:spTree>
    <p:extLst>
      <p:ext uri="{BB962C8B-B14F-4D97-AF65-F5344CB8AC3E}">
        <p14:creationId xmlns:p14="http://schemas.microsoft.com/office/powerpoint/2010/main" val="250061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48907" cy="6858000"/>
          </a:xfrm>
        </p:spPr>
      </p:pic>
    </p:spTree>
    <p:extLst>
      <p:ext uri="{BB962C8B-B14F-4D97-AF65-F5344CB8AC3E}">
        <p14:creationId xmlns:p14="http://schemas.microsoft.com/office/powerpoint/2010/main" val="1567374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1711" cy="6741368"/>
          </a:xfrm>
        </p:spPr>
      </p:pic>
    </p:spTree>
    <p:extLst>
      <p:ext uri="{BB962C8B-B14F-4D97-AF65-F5344CB8AC3E}">
        <p14:creationId xmlns:p14="http://schemas.microsoft.com/office/powerpoint/2010/main" val="2077450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3869" cy="6957392"/>
          </a:xfrm>
        </p:spPr>
      </p:pic>
    </p:spTree>
    <p:extLst>
      <p:ext uri="{BB962C8B-B14F-4D97-AF65-F5344CB8AC3E}">
        <p14:creationId xmlns:p14="http://schemas.microsoft.com/office/powerpoint/2010/main" val="3121206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2"/>
            <a:ext cx="7664650" cy="6846137"/>
          </a:xfrm>
        </p:spPr>
      </p:pic>
    </p:spTree>
    <p:extLst>
      <p:ext uri="{BB962C8B-B14F-4D97-AF65-F5344CB8AC3E}">
        <p14:creationId xmlns:p14="http://schemas.microsoft.com/office/powerpoint/2010/main" val="1217550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0487" name="Picture 7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28600" y="5791200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Et adduxit eam ad Adam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0" y="64008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La presentazione della donna all’uomo</a:t>
            </a:r>
          </a:p>
        </p:txBody>
      </p:sp>
    </p:spTree>
    <p:extLst>
      <p:ext uri="{BB962C8B-B14F-4D97-AF65-F5344CB8AC3E}">
        <p14:creationId xmlns:p14="http://schemas.microsoft.com/office/powerpoint/2010/main" val="276439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31"/>
            <a:ext cx="5148064" cy="695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0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" y="0"/>
            <a:ext cx="3200935" cy="6953048"/>
          </a:xfrm>
        </p:spPr>
      </p:pic>
    </p:spTree>
    <p:extLst>
      <p:ext uri="{BB962C8B-B14F-4D97-AF65-F5344CB8AC3E}">
        <p14:creationId xmlns:p14="http://schemas.microsoft.com/office/powerpoint/2010/main" val="3171483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660" cy="6381328"/>
          </a:xfrm>
        </p:spPr>
      </p:pic>
    </p:spTree>
    <p:extLst>
      <p:ext uri="{BB962C8B-B14F-4D97-AF65-F5344CB8AC3E}">
        <p14:creationId xmlns:p14="http://schemas.microsoft.com/office/powerpoint/2010/main" val="362153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32800" cy="6858000"/>
          </a:xfrm>
        </p:spPr>
      </p:pic>
    </p:spTree>
    <p:extLst>
      <p:ext uri="{BB962C8B-B14F-4D97-AF65-F5344CB8AC3E}">
        <p14:creationId xmlns:p14="http://schemas.microsoft.com/office/powerpoint/2010/main" val="5036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8586" cy="6453336"/>
          </a:xfrm>
        </p:spPr>
      </p:pic>
    </p:spTree>
    <p:extLst>
      <p:ext uri="{BB962C8B-B14F-4D97-AF65-F5344CB8AC3E}">
        <p14:creationId xmlns:p14="http://schemas.microsoft.com/office/powerpoint/2010/main" val="39223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17868"/>
            <a:ext cx="5455005" cy="6840132"/>
          </a:xfrm>
        </p:spPr>
      </p:pic>
    </p:spTree>
    <p:extLst>
      <p:ext uri="{BB962C8B-B14F-4D97-AF65-F5344CB8AC3E}">
        <p14:creationId xmlns:p14="http://schemas.microsoft.com/office/powerpoint/2010/main" val="40753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" y="0"/>
            <a:ext cx="3685622" cy="6858000"/>
          </a:xfrm>
        </p:spPr>
      </p:pic>
    </p:spTree>
    <p:extLst>
      <p:ext uri="{BB962C8B-B14F-4D97-AF65-F5344CB8AC3E}">
        <p14:creationId xmlns:p14="http://schemas.microsoft.com/office/powerpoint/2010/main" val="757034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1508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 flipV="1">
            <a:off x="0" y="6324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0" y="57912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La tentazione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52400" y="6316663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Hic serpens decipit eam</a:t>
            </a:r>
          </a:p>
        </p:txBody>
      </p:sp>
    </p:spTree>
    <p:extLst>
      <p:ext uri="{BB962C8B-B14F-4D97-AF65-F5344CB8AC3E}">
        <p14:creationId xmlns:p14="http://schemas.microsoft.com/office/powerpoint/2010/main" val="3195880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" y="0"/>
            <a:ext cx="9142669" cy="7029400"/>
          </a:xfrm>
        </p:spPr>
      </p:pic>
    </p:spTree>
    <p:extLst>
      <p:ext uri="{BB962C8B-B14F-4D97-AF65-F5344CB8AC3E}">
        <p14:creationId xmlns:p14="http://schemas.microsoft.com/office/powerpoint/2010/main" val="1868383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2532" name="Picture 4" descr="C:\Documents and Settings\padre\Documenti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0" y="5943600"/>
            <a:ext cx="6324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Il peccato                                                                            Eva accipit pomum et dat viro suo</a:t>
            </a:r>
          </a:p>
        </p:txBody>
      </p:sp>
    </p:spTree>
    <p:extLst>
      <p:ext uri="{BB962C8B-B14F-4D97-AF65-F5344CB8AC3E}">
        <p14:creationId xmlns:p14="http://schemas.microsoft.com/office/powerpoint/2010/main" val="29574024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1554" cy="6858000"/>
          </a:xfrm>
        </p:spPr>
      </p:pic>
    </p:spTree>
    <p:extLst>
      <p:ext uri="{BB962C8B-B14F-4D97-AF65-F5344CB8AC3E}">
        <p14:creationId xmlns:p14="http://schemas.microsoft.com/office/powerpoint/2010/main" val="348862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6203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7470" cy="6858000"/>
          </a:xfrm>
        </p:spPr>
      </p:pic>
    </p:spTree>
    <p:extLst>
      <p:ext uri="{BB962C8B-B14F-4D97-AF65-F5344CB8AC3E}">
        <p14:creationId xmlns:p14="http://schemas.microsoft.com/office/powerpoint/2010/main" val="41448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49273" cy="6858000"/>
          </a:xfrm>
        </p:spPr>
      </p:pic>
    </p:spTree>
    <p:extLst>
      <p:ext uri="{BB962C8B-B14F-4D97-AF65-F5344CB8AC3E}">
        <p14:creationId xmlns:p14="http://schemas.microsoft.com/office/powerpoint/2010/main" val="2324900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" y="15132"/>
            <a:ext cx="6436521" cy="6842867"/>
          </a:xfrm>
        </p:spPr>
      </p:pic>
    </p:spTree>
    <p:extLst>
      <p:ext uri="{BB962C8B-B14F-4D97-AF65-F5344CB8AC3E}">
        <p14:creationId xmlns:p14="http://schemas.microsoft.com/office/powerpoint/2010/main" val="577560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6"/>
            <a:ext cx="9182487" cy="3494081"/>
          </a:xfrm>
        </p:spPr>
      </p:pic>
    </p:spTree>
    <p:extLst>
      <p:ext uri="{BB962C8B-B14F-4D97-AF65-F5344CB8AC3E}">
        <p14:creationId xmlns:p14="http://schemas.microsoft.com/office/powerpoint/2010/main" val="40600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3556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1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0" y="5791200"/>
            <a:ext cx="77724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Vergogna e paura                                                                                   Hic Adam et Eva cooperiunt se foliis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it-IT" altLang="it-IT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3796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0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6477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Il giudizio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Hic Dominus maledixit serpenti cum Adam et Eva ante se existentibus</a:t>
            </a:r>
          </a:p>
        </p:txBody>
      </p:sp>
    </p:spTree>
    <p:extLst>
      <p:ext uri="{BB962C8B-B14F-4D97-AF65-F5344CB8AC3E}">
        <p14:creationId xmlns:p14="http://schemas.microsoft.com/office/powerpoint/2010/main" val="7810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581" name="Picture 5" descr="C:\Documents and Settings\padre\Documenti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3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0" y="58674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Il giudizio                                                                                                                          Hic Dominus increpat Adam, Ipse monstrat uxorem fuisse causam.</a:t>
            </a:r>
          </a:p>
        </p:txBody>
      </p:sp>
    </p:spTree>
    <p:extLst>
      <p:ext uri="{BB962C8B-B14F-4D97-AF65-F5344CB8AC3E}">
        <p14:creationId xmlns:p14="http://schemas.microsoft.com/office/powerpoint/2010/main" val="2083678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604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0" y="6477000"/>
            <a:ext cx="541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La misericordia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667000" y="5935663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Hic Dominus vestit Adam et Evam</a:t>
            </a:r>
          </a:p>
        </p:txBody>
      </p:sp>
    </p:spTree>
    <p:extLst>
      <p:ext uri="{BB962C8B-B14F-4D97-AF65-F5344CB8AC3E}">
        <p14:creationId xmlns:p14="http://schemas.microsoft.com/office/powerpoint/2010/main" val="12642132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33151" cy="6309320"/>
          </a:xfrm>
        </p:spPr>
      </p:pic>
    </p:spTree>
    <p:extLst>
      <p:ext uri="{BB962C8B-B14F-4D97-AF65-F5344CB8AC3E}">
        <p14:creationId xmlns:p14="http://schemas.microsoft.com/office/powerpoint/2010/main" val="4212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08878" cy="6957392"/>
          </a:xfrm>
        </p:spPr>
      </p:pic>
    </p:spTree>
    <p:extLst>
      <p:ext uri="{BB962C8B-B14F-4D97-AF65-F5344CB8AC3E}">
        <p14:creationId xmlns:p14="http://schemas.microsoft.com/office/powerpoint/2010/main" val="67281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2" y="0"/>
            <a:ext cx="9144000" cy="532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098446" cy="6854164"/>
          </a:xfrm>
        </p:spPr>
      </p:pic>
    </p:spTree>
    <p:extLst>
      <p:ext uri="{BB962C8B-B14F-4D97-AF65-F5344CB8AC3E}">
        <p14:creationId xmlns:p14="http://schemas.microsoft.com/office/powerpoint/2010/main" val="1309486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6" y="14776"/>
            <a:ext cx="3649572" cy="6808905"/>
          </a:xfrm>
        </p:spPr>
      </p:pic>
    </p:spTree>
    <p:extLst>
      <p:ext uri="{BB962C8B-B14F-4D97-AF65-F5344CB8AC3E}">
        <p14:creationId xmlns:p14="http://schemas.microsoft.com/office/powerpoint/2010/main" val="34507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20072" cy="6929299"/>
          </a:xfrm>
        </p:spPr>
      </p:pic>
    </p:spTree>
    <p:extLst>
      <p:ext uri="{BB962C8B-B14F-4D97-AF65-F5344CB8AC3E}">
        <p14:creationId xmlns:p14="http://schemas.microsoft.com/office/powerpoint/2010/main" val="38356939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4598" cy="6858000"/>
          </a:xfrm>
        </p:spPr>
      </p:pic>
    </p:spTree>
    <p:extLst>
      <p:ext uri="{BB962C8B-B14F-4D97-AF65-F5344CB8AC3E}">
        <p14:creationId xmlns:p14="http://schemas.microsoft.com/office/powerpoint/2010/main" val="29233118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"/>
            <a:ext cx="4572000" cy="6927273"/>
          </a:xfrm>
        </p:spPr>
      </p:pic>
    </p:spTree>
    <p:extLst>
      <p:ext uri="{BB962C8B-B14F-4D97-AF65-F5344CB8AC3E}">
        <p14:creationId xmlns:p14="http://schemas.microsoft.com/office/powerpoint/2010/main" val="2864668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4851463" cy="6858000"/>
          </a:xfrm>
        </p:spPr>
      </p:pic>
    </p:spTree>
    <p:extLst>
      <p:ext uri="{BB962C8B-B14F-4D97-AF65-F5344CB8AC3E}">
        <p14:creationId xmlns:p14="http://schemas.microsoft.com/office/powerpoint/2010/main" val="1475677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8"/>
            <a:ext cx="5138438" cy="6851251"/>
          </a:xfrm>
        </p:spPr>
      </p:pic>
    </p:spTree>
    <p:extLst>
      <p:ext uri="{BB962C8B-B14F-4D97-AF65-F5344CB8AC3E}">
        <p14:creationId xmlns:p14="http://schemas.microsoft.com/office/powerpoint/2010/main" val="17258514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4"/>
            <a:ext cx="3658212" cy="6848516"/>
          </a:xfrm>
        </p:spPr>
      </p:pic>
    </p:spTree>
    <p:extLst>
      <p:ext uri="{BB962C8B-B14F-4D97-AF65-F5344CB8AC3E}">
        <p14:creationId xmlns:p14="http://schemas.microsoft.com/office/powerpoint/2010/main" val="44030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0"/>
            <a:ext cx="4716016" cy="6936855"/>
          </a:xfrm>
        </p:spPr>
      </p:pic>
    </p:spTree>
    <p:extLst>
      <p:ext uri="{BB962C8B-B14F-4D97-AF65-F5344CB8AC3E}">
        <p14:creationId xmlns:p14="http://schemas.microsoft.com/office/powerpoint/2010/main" val="31686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6" y="14776"/>
            <a:ext cx="3649572" cy="6808905"/>
          </a:xfrm>
        </p:spPr>
      </p:pic>
    </p:spTree>
    <p:extLst>
      <p:ext uri="{BB962C8B-B14F-4D97-AF65-F5344CB8AC3E}">
        <p14:creationId xmlns:p14="http://schemas.microsoft.com/office/powerpoint/2010/main" val="409890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" y="-6927"/>
            <a:ext cx="5344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518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40000" cy="6858000"/>
          </a:xfrm>
        </p:spPr>
      </p:pic>
    </p:spTree>
    <p:extLst>
      <p:ext uri="{BB962C8B-B14F-4D97-AF65-F5344CB8AC3E}">
        <p14:creationId xmlns:p14="http://schemas.microsoft.com/office/powerpoint/2010/main" val="362688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060" cy="6741368"/>
          </a:xfrm>
        </p:spPr>
      </p:pic>
    </p:spTree>
    <p:extLst>
      <p:ext uri="{BB962C8B-B14F-4D97-AF65-F5344CB8AC3E}">
        <p14:creationId xmlns:p14="http://schemas.microsoft.com/office/powerpoint/2010/main" val="10367513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513" cy="5877272"/>
          </a:xfrm>
        </p:spPr>
      </p:pic>
    </p:spTree>
    <p:extLst>
      <p:ext uri="{BB962C8B-B14F-4D97-AF65-F5344CB8AC3E}">
        <p14:creationId xmlns:p14="http://schemas.microsoft.com/office/powerpoint/2010/main" val="33703902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12220"/>
            <a:ext cx="9219906" cy="6845780"/>
          </a:xfrm>
        </p:spPr>
      </p:pic>
    </p:spTree>
    <p:extLst>
      <p:ext uri="{BB962C8B-B14F-4D97-AF65-F5344CB8AC3E}">
        <p14:creationId xmlns:p14="http://schemas.microsoft.com/office/powerpoint/2010/main" val="4918528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" y="12220"/>
            <a:ext cx="9234274" cy="6009068"/>
          </a:xfrm>
        </p:spPr>
      </p:pic>
    </p:spTree>
    <p:extLst>
      <p:ext uri="{BB962C8B-B14F-4D97-AF65-F5344CB8AC3E}">
        <p14:creationId xmlns:p14="http://schemas.microsoft.com/office/powerpoint/2010/main" val="7002268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29" cy="4005064"/>
          </a:xfrm>
        </p:spPr>
      </p:pic>
    </p:spTree>
    <p:extLst>
      <p:ext uri="{BB962C8B-B14F-4D97-AF65-F5344CB8AC3E}">
        <p14:creationId xmlns:p14="http://schemas.microsoft.com/office/powerpoint/2010/main" val="331389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9220" cy="6858000"/>
          </a:xfrm>
        </p:spPr>
      </p:pic>
    </p:spTree>
    <p:extLst>
      <p:ext uri="{BB962C8B-B14F-4D97-AF65-F5344CB8AC3E}">
        <p14:creationId xmlns:p14="http://schemas.microsoft.com/office/powerpoint/2010/main" val="27763677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14"/>
            <a:ext cx="5439671" cy="6853986"/>
          </a:xfrm>
        </p:spPr>
      </p:pic>
    </p:spTree>
    <p:extLst>
      <p:ext uri="{BB962C8B-B14F-4D97-AF65-F5344CB8AC3E}">
        <p14:creationId xmlns:p14="http://schemas.microsoft.com/office/powerpoint/2010/main" val="10552066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666" cy="3284984"/>
          </a:xfrm>
        </p:spPr>
      </p:pic>
    </p:spTree>
    <p:extLst>
      <p:ext uri="{BB962C8B-B14F-4D97-AF65-F5344CB8AC3E}">
        <p14:creationId xmlns:p14="http://schemas.microsoft.com/office/powerpoint/2010/main" val="11720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706463" cy="6858000"/>
          </a:xfrm>
        </p:spPr>
      </p:pic>
    </p:spTree>
    <p:extLst>
      <p:ext uri="{BB962C8B-B14F-4D97-AF65-F5344CB8AC3E}">
        <p14:creationId xmlns:p14="http://schemas.microsoft.com/office/powerpoint/2010/main" val="2714758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20"/>
            <a:ext cx="5868144" cy="68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82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4784568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43808" cy="6928298"/>
          </a:xfrm>
        </p:spPr>
      </p:pic>
    </p:spTree>
    <p:extLst>
      <p:ext uri="{BB962C8B-B14F-4D97-AF65-F5344CB8AC3E}">
        <p14:creationId xmlns:p14="http://schemas.microsoft.com/office/powerpoint/2010/main" val="32809144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628" name="Picture 4" descr="C:\Documents and Settings\padre\Documenti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57912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Tra pena di vivere e annuncio di speranza                                                                          Hic expellit eos de paradiso; hic incipiunt laborare</a:t>
            </a:r>
          </a:p>
        </p:txBody>
      </p:sp>
    </p:spTree>
    <p:extLst>
      <p:ext uri="{BB962C8B-B14F-4D97-AF65-F5344CB8AC3E}">
        <p14:creationId xmlns:p14="http://schemas.microsoft.com/office/powerpoint/2010/main" val="36230046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68783" cy="6858000"/>
          </a:xfrm>
        </p:spPr>
      </p:pic>
    </p:spTree>
    <p:extLst>
      <p:ext uri="{BB962C8B-B14F-4D97-AF65-F5344CB8AC3E}">
        <p14:creationId xmlns:p14="http://schemas.microsoft.com/office/powerpoint/2010/main" val="20497088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4136" cy="6858000"/>
          </a:xfrm>
        </p:spPr>
      </p:pic>
    </p:spTree>
    <p:extLst>
      <p:ext uri="{BB962C8B-B14F-4D97-AF65-F5344CB8AC3E}">
        <p14:creationId xmlns:p14="http://schemas.microsoft.com/office/powerpoint/2010/main" val="37753381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6985" cy="6858000"/>
          </a:xfrm>
        </p:spPr>
      </p:pic>
    </p:spTree>
    <p:extLst>
      <p:ext uri="{BB962C8B-B14F-4D97-AF65-F5344CB8AC3E}">
        <p14:creationId xmlns:p14="http://schemas.microsoft.com/office/powerpoint/2010/main" val="8307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4"/>
            <a:ext cx="9167014" cy="5496628"/>
          </a:xfrm>
        </p:spPr>
      </p:pic>
    </p:spTree>
    <p:extLst>
      <p:ext uri="{BB962C8B-B14F-4D97-AF65-F5344CB8AC3E}">
        <p14:creationId xmlns:p14="http://schemas.microsoft.com/office/powerpoint/2010/main" val="35998903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40"/>
            <a:ext cx="2217663" cy="6845959"/>
          </a:xfrm>
        </p:spPr>
      </p:pic>
    </p:spTree>
    <p:extLst>
      <p:ext uri="{BB962C8B-B14F-4D97-AF65-F5344CB8AC3E}">
        <p14:creationId xmlns:p14="http://schemas.microsoft.com/office/powerpoint/2010/main" val="11664974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9295" cy="6858000"/>
          </a:xfrm>
        </p:spPr>
      </p:pic>
    </p:spTree>
    <p:extLst>
      <p:ext uri="{BB962C8B-B14F-4D97-AF65-F5344CB8AC3E}">
        <p14:creationId xmlns:p14="http://schemas.microsoft.com/office/powerpoint/2010/main" val="28541302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66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" y="1456"/>
            <a:ext cx="4782019" cy="69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84"/>
            <a:ext cx="4703609" cy="6865284"/>
          </a:xfrm>
        </p:spPr>
      </p:pic>
    </p:spTree>
    <p:extLst>
      <p:ext uri="{BB962C8B-B14F-4D97-AF65-F5344CB8AC3E}">
        <p14:creationId xmlns:p14="http://schemas.microsoft.com/office/powerpoint/2010/main" val="41861517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34636"/>
            <a:ext cx="4768050" cy="6823364"/>
          </a:xfrm>
        </p:spPr>
      </p:pic>
    </p:spTree>
    <p:extLst>
      <p:ext uri="{BB962C8B-B14F-4D97-AF65-F5344CB8AC3E}">
        <p14:creationId xmlns:p14="http://schemas.microsoft.com/office/powerpoint/2010/main" val="42396933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3938" cy="6858000"/>
          </a:xfrm>
        </p:spPr>
      </p:pic>
    </p:spTree>
    <p:extLst>
      <p:ext uri="{BB962C8B-B14F-4D97-AF65-F5344CB8AC3E}">
        <p14:creationId xmlns:p14="http://schemas.microsoft.com/office/powerpoint/2010/main" val="15645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34577" cy="6858000"/>
          </a:xfrm>
        </p:spPr>
      </p:pic>
    </p:spTree>
    <p:extLst>
      <p:ext uri="{BB962C8B-B14F-4D97-AF65-F5344CB8AC3E}">
        <p14:creationId xmlns:p14="http://schemas.microsoft.com/office/powerpoint/2010/main" val="3634140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60"/>
            <a:ext cx="4391950" cy="6878960"/>
          </a:xfrm>
        </p:spPr>
      </p:pic>
    </p:spTree>
    <p:extLst>
      <p:ext uri="{BB962C8B-B14F-4D97-AF65-F5344CB8AC3E}">
        <p14:creationId xmlns:p14="http://schemas.microsoft.com/office/powerpoint/2010/main" val="258316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64891" cy="6237312"/>
          </a:xfrm>
        </p:spPr>
      </p:pic>
    </p:spTree>
    <p:extLst>
      <p:ext uri="{BB962C8B-B14F-4D97-AF65-F5344CB8AC3E}">
        <p14:creationId xmlns:p14="http://schemas.microsoft.com/office/powerpoint/2010/main" val="25108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4473" cy="6237312"/>
          </a:xfrm>
        </p:spPr>
      </p:pic>
    </p:spTree>
    <p:extLst>
      <p:ext uri="{BB962C8B-B14F-4D97-AF65-F5344CB8AC3E}">
        <p14:creationId xmlns:p14="http://schemas.microsoft.com/office/powerpoint/2010/main" val="138888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"/>
            <a:ext cx="6121034" cy="6854343"/>
          </a:xfrm>
        </p:spPr>
      </p:pic>
    </p:spTree>
    <p:extLst>
      <p:ext uri="{BB962C8B-B14F-4D97-AF65-F5344CB8AC3E}">
        <p14:creationId xmlns:p14="http://schemas.microsoft.com/office/powerpoint/2010/main" val="123789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898223" cy="6858000"/>
          </a:xfrm>
        </p:spPr>
      </p:pic>
    </p:spTree>
    <p:extLst>
      <p:ext uri="{BB962C8B-B14F-4D97-AF65-F5344CB8AC3E}">
        <p14:creationId xmlns:p14="http://schemas.microsoft.com/office/powerpoint/2010/main" val="1781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204295" cy="6452236"/>
          </a:xfrm>
        </p:spPr>
      </p:pic>
    </p:spTree>
    <p:extLst>
      <p:ext uri="{BB962C8B-B14F-4D97-AF65-F5344CB8AC3E}">
        <p14:creationId xmlns:p14="http://schemas.microsoft.com/office/powerpoint/2010/main" val="84062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296</Words>
  <Application>Microsoft Office PowerPoint</Application>
  <PresentationFormat>Presentazione su schermo (4:3)</PresentationFormat>
  <Paragraphs>39</Paragraphs>
  <Slides>99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99</vt:i4>
      </vt:variant>
    </vt:vector>
  </HeadingPairs>
  <TitlesOfParts>
    <vt:vector size="102" baseType="lpstr">
      <vt:lpstr>Tema di Office</vt:lpstr>
      <vt:lpstr>Struttura predefinita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27</cp:revision>
  <dcterms:created xsi:type="dcterms:W3CDTF">2015-09-21T11:57:04Z</dcterms:created>
  <dcterms:modified xsi:type="dcterms:W3CDTF">2015-09-22T14:06:46Z</dcterms:modified>
</cp:coreProperties>
</file>