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16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55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95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71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0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74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37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93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30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61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88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1229-AAC0-4DE0-BB14-A228998049B4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D577-DE12-48A1-A9ED-9755658DA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56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5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" y="0"/>
            <a:ext cx="2494709" cy="6860453"/>
          </a:xfrm>
        </p:spPr>
      </p:pic>
    </p:spTree>
    <p:extLst>
      <p:ext uri="{BB962C8B-B14F-4D97-AF65-F5344CB8AC3E}">
        <p14:creationId xmlns:p14="http://schemas.microsoft.com/office/powerpoint/2010/main" val="216247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4765728" cy="6858000"/>
          </a:xfrm>
        </p:spPr>
      </p:pic>
    </p:spTree>
    <p:extLst>
      <p:ext uri="{BB962C8B-B14F-4D97-AF65-F5344CB8AC3E}">
        <p14:creationId xmlns:p14="http://schemas.microsoft.com/office/powerpoint/2010/main" val="194263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57599" cy="6858000"/>
          </a:xfrm>
        </p:spPr>
      </p:pic>
    </p:spTree>
    <p:extLst>
      <p:ext uri="{BB962C8B-B14F-4D97-AF65-F5344CB8AC3E}">
        <p14:creationId xmlns:p14="http://schemas.microsoft.com/office/powerpoint/2010/main" val="29593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-7105"/>
            <a:ext cx="3549856" cy="6797598"/>
          </a:xfrm>
        </p:spPr>
      </p:pic>
    </p:spTree>
    <p:extLst>
      <p:ext uri="{BB962C8B-B14F-4D97-AF65-F5344CB8AC3E}">
        <p14:creationId xmlns:p14="http://schemas.microsoft.com/office/powerpoint/2010/main" val="399298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7690"/>
            <a:ext cx="4920223" cy="6840310"/>
          </a:xfrm>
        </p:spPr>
      </p:pic>
    </p:spTree>
    <p:extLst>
      <p:ext uri="{BB962C8B-B14F-4D97-AF65-F5344CB8AC3E}">
        <p14:creationId xmlns:p14="http://schemas.microsoft.com/office/powerpoint/2010/main" val="88862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3779912" cy="6950163"/>
          </a:xfrm>
        </p:spPr>
      </p:pic>
    </p:spTree>
    <p:extLst>
      <p:ext uri="{BB962C8B-B14F-4D97-AF65-F5344CB8AC3E}">
        <p14:creationId xmlns:p14="http://schemas.microsoft.com/office/powerpoint/2010/main" val="402328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69"/>
            <a:ext cx="4572000" cy="6858001"/>
          </a:xfrm>
        </p:spPr>
      </p:pic>
    </p:spTree>
    <p:extLst>
      <p:ext uri="{BB962C8B-B14F-4D97-AF65-F5344CB8AC3E}">
        <p14:creationId xmlns:p14="http://schemas.microsoft.com/office/powerpoint/2010/main" val="105088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2253" cy="6851607"/>
          </a:xfrm>
        </p:spPr>
      </p:pic>
    </p:spTree>
    <p:extLst>
      <p:ext uri="{BB962C8B-B14F-4D97-AF65-F5344CB8AC3E}">
        <p14:creationId xmlns:p14="http://schemas.microsoft.com/office/powerpoint/2010/main" val="31118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4275762" cy="6888729"/>
          </a:xfrm>
        </p:spPr>
      </p:pic>
    </p:spTree>
    <p:extLst>
      <p:ext uri="{BB962C8B-B14F-4D97-AF65-F5344CB8AC3E}">
        <p14:creationId xmlns:p14="http://schemas.microsoft.com/office/powerpoint/2010/main" val="289455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2016-02-15T12:35:37Z</dcterms:created>
  <dcterms:modified xsi:type="dcterms:W3CDTF">2016-02-15T12:46:20Z</dcterms:modified>
</cp:coreProperties>
</file>