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9" r:id="rId7"/>
    <p:sldId id="268" r:id="rId8"/>
    <p:sldId id="267" r:id="rId9"/>
    <p:sldId id="266" r:id="rId10"/>
    <p:sldId id="265" r:id="rId11"/>
    <p:sldId id="264" r:id="rId12"/>
    <p:sldId id="263" r:id="rId13"/>
    <p:sldId id="262" r:id="rId14"/>
    <p:sldId id="261" r:id="rId15"/>
    <p:sldId id="260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D0B2-D478-4628-BC05-B76B42400F87}" type="datetimeFigureOut">
              <a:rPr lang="it-IT" smtClean="0"/>
              <a:t>01/11/2019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38A1-0A34-42FB-A38F-2F0BE6068B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292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D0B2-D478-4628-BC05-B76B42400F87}" type="datetimeFigureOut">
              <a:rPr lang="it-IT" smtClean="0"/>
              <a:t>01/11/2019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38A1-0A34-42FB-A38F-2F0BE6068B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5989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D0B2-D478-4628-BC05-B76B42400F87}" type="datetimeFigureOut">
              <a:rPr lang="it-IT" smtClean="0"/>
              <a:t>01/11/2019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38A1-0A34-42FB-A38F-2F0BE6068B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7650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D0B2-D478-4628-BC05-B76B42400F87}" type="datetimeFigureOut">
              <a:rPr lang="it-IT" smtClean="0"/>
              <a:t>01/11/2019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38A1-0A34-42FB-A38F-2F0BE6068B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2141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D0B2-D478-4628-BC05-B76B42400F87}" type="datetimeFigureOut">
              <a:rPr lang="it-IT" smtClean="0"/>
              <a:t>01/11/2019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38A1-0A34-42FB-A38F-2F0BE6068B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9854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D0B2-D478-4628-BC05-B76B42400F87}" type="datetimeFigureOut">
              <a:rPr lang="it-IT" smtClean="0"/>
              <a:t>01/11/2019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38A1-0A34-42FB-A38F-2F0BE6068B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749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D0B2-D478-4628-BC05-B76B42400F87}" type="datetimeFigureOut">
              <a:rPr lang="it-IT" smtClean="0"/>
              <a:t>01/11/2019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38A1-0A34-42FB-A38F-2F0BE6068B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8638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D0B2-D478-4628-BC05-B76B42400F87}" type="datetimeFigureOut">
              <a:rPr lang="it-IT" smtClean="0"/>
              <a:t>01/11/2019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38A1-0A34-42FB-A38F-2F0BE6068B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525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D0B2-D478-4628-BC05-B76B42400F87}" type="datetimeFigureOut">
              <a:rPr lang="it-IT" smtClean="0"/>
              <a:t>01/11/2019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38A1-0A34-42FB-A38F-2F0BE6068B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16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D0B2-D478-4628-BC05-B76B42400F87}" type="datetimeFigureOut">
              <a:rPr lang="it-IT" smtClean="0"/>
              <a:t>01/11/2019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38A1-0A34-42FB-A38F-2F0BE6068B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9367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D0B2-D478-4628-BC05-B76B42400F87}" type="datetimeFigureOut">
              <a:rPr lang="it-IT" smtClean="0"/>
              <a:t>01/11/2019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38A1-0A34-42FB-A38F-2F0BE6068B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865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5D0B2-D478-4628-BC05-B76B42400F87}" type="datetimeFigureOut">
              <a:rPr lang="it-IT" smtClean="0"/>
              <a:t>01/11/2019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A38A1-0A34-42FB-A38F-2F0BE6068B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662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76256" cy="687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159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12160" y="274638"/>
            <a:ext cx="2952328" cy="114300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El</a:t>
            </a:r>
            <a:r>
              <a:rPr lang="it-IT" sz="2000" dirty="0" smtClean="0"/>
              <a:t> Greco, Ragazzo che soffia su un tizzone acceso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8005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955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Parmigianino, Antea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44"/>
            <a:ext cx="4473296" cy="683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855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Parmigianino, Ritratto di Galeazzo </a:t>
            </a:r>
            <a:r>
              <a:rPr lang="it-IT" sz="2000" dirty="0" err="1" smtClean="0"/>
              <a:t>Sanvitale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8291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03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Raffaello Sanzio, Ritratto del cardinale Alessandro Farnese, futuro papa Paolo III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37955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597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60040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Tiziano, Ritratto del Cardinale Alessandro Farnese, nipote di papa Paolo III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70"/>
            <a:ext cx="5187968" cy="6836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796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56176" y="274638"/>
            <a:ext cx="2808312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Tiziano, ritratto di Paolo III con i </a:t>
            </a:r>
            <a:r>
              <a:rPr lang="it-IT" sz="2000" smtClean="0"/>
              <a:t>nipoti </a:t>
            </a:r>
            <a:r>
              <a:rPr lang="it-IT" sz="2000" smtClean="0"/>
              <a:t>Alessandro,   </a:t>
            </a:r>
            <a:r>
              <a:rPr lang="it-IT" sz="2000" dirty="0" smtClean="0"/>
              <a:t>Ottavio Farnese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0" y="0"/>
            <a:ext cx="591206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8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" y="35970"/>
            <a:ext cx="5033616" cy="682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542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" y="3719"/>
            <a:ext cx="4364149" cy="685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646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1143000"/>
          </a:xfrm>
        </p:spPr>
        <p:txBody>
          <a:bodyPr>
            <a:normAutofit/>
          </a:bodyPr>
          <a:lstStyle/>
          <a:p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9970"/>
            <a:ext cx="3347864" cy="727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639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0688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Ercole Farnese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54"/>
            <a:ext cx="3347864" cy="687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10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80112" cy="697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293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Venere </a:t>
            </a:r>
            <a:r>
              <a:rPr lang="it-IT" sz="2000" dirty="0" err="1" smtClean="0"/>
              <a:t>Calliipigia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61"/>
            <a:ext cx="4556417" cy="6827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997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33082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Nike acefala, II-III sec. D. Cr. </a:t>
            </a:r>
            <a:br>
              <a:rPr lang="it-IT" sz="2000" dirty="0" smtClean="0"/>
            </a:br>
            <a:r>
              <a:rPr lang="it-IT" sz="2000" dirty="0" smtClean="0"/>
              <a:t>Statua ritrovata nel 1893 presso il </a:t>
            </a:r>
            <a:r>
              <a:rPr lang="it-IT" sz="2000" smtClean="0"/>
              <a:t>Bogo Orefici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6" y="14266"/>
            <a:ext cx="4091363" cy="684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007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41368" y="274638"/>
            <a:ext cx="2102632" cy="114300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Pieter</a:t>
            </a:r>
            <a:r>
              <a:rPr lang="it-IT" sz="2000" dirty="0" smtClean="0"/>
              <a:t> </a:t>
            </a:r>
            <a:r>
              <a:rPr lang="it-IT" sz="2000" dirty="0" err="1" smtClean="0"/>
              <a:t>Bruegel</a:t>
            </a:r>
            <a:r>
              <a:rPr lang="it-IT" sz="2000" dirty="0" smtClean="0"/>
              <a:t> il Vecchio, Il misantropo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04136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6369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79</Words>
  <Application>Microsoft Office PowerPoint</Application>
  <PresentationFormat>Presentazione su schermo (4:3)</PresentationFormat>
  <Paragraphs>10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Ercole Farnese</vt:lpstr>
      <vt:lpstr>Presentazione standard di PowerPoint</vt:lpstr>
      <vt:lpstr>Venere Calliipigia</vt:lpstr>
      <vt:lpstr>Nike acefala, II-III sec. D. Cr.  Statua ritrovata nel 1893 presso il Bogo Orefici</vt:lpstr>
      <vt:lpstr>Pieter Bruegel il Vecchio, Il misantropo</vt:lpstr>
      <vt:lpstr>El Greco, Ragazzo che soffia su un tizzone acceso</vt:lpstr>
      <vt:lpstr>Parmigianino, Antea</vt:lpstr>
      <vt:lpstr>Parmigianino, Ritratto di Galeazzo Sanvitale</vt:lpstr>
      <vt:lpstr>Raffaello Sanzio, Ritratto del cardinale Alessandro Farnese, futuro papa Paolo III</vt:lpstr>
      <vt:lpstr>Tiziano, Ritratto del Cardinale Alessandro Farnese, nipote di papa Paolo III</vt:lpstr>
      <vt:lpstr>Tiziano, ritratto di Paolo III con i nipoti Alessandro,   Ottavio Farnese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7</cp:revision>
  <dcterms:created xsi:type="dcterms:W3CDTF">2018-07-13T09:37:22Z</dcterms:created>
  <dcterms:modified xsi:type="dcterms:W3CDTF">2019-11-01T14:58:50Z</dcterms:modified>
</cp:coreProperties>
</file>