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65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92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51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53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42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19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01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11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11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92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60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80CA-E9B8-4201-851F-B17FA83884E4}" type="datetimeFigureOut">
              <a:rPr lang="it-IT" smtClean="0"/>
              <a:t>03/05/2016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2B9B3-5394-48B6-9AE0-27334BAF76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83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" y="-4119"/>
            <a:ext cx="8423841" cy="6862119"/>
          </a:xfrm>
        </p:spPr>
      </p:pic>
    </p:spTree>
    <p:extLst>
      <p:ext uri="{BB962C8B-B14F-4D97-AF65-F5344CB8AC3E}">
        <p14:creationId xmlns:p14="http://schemas.microsoft.com/office/powerpoint/2010/main" val="327091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199" cy="6597352"/>
          </a:xfrm>
        </p:spPr>
      </p:pic>
    </p:spTree>
    <p:extLst>
      <p:ext uri="{BB962C8B-B14F-4D97-AF65-F5344CB8AC3E}">
        <p14:creationId xmlns:p14="http://schemas.microsoft.com/office/powerpoint/2010/main" val="144607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7860" cy="6858000"/>
          </a:xfrm>
        </p:spPr>
      </p:pic>
    </p:spTree>
    <p:extLst>
      <p:ext uri="{BB962C8B-B14F-4D97-AF65-F5344CB8AC3E}">
        <p14:creationId xmlns:p14="http://schemas.microsoft.com/office/powerpoint/2010/main" val="326749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30" cy="6957392"/>
          </a:xfrm>
        </p:spPr>
      </p:pic>
    </p:spTree>
    <p:extLst>
      <p:ext uri="{BB962C8B-B14F-4D97-AF65-F5344CB8AC3E}">
        <p14:creationId xmlns:p14="http://schemas.microsoft.com/office/powerpoint/2010/main" val="312571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572499" cy="6858000"/>
          </a:xfrm>
        </p:spPr>
      </p:pic>
    </p:spTree>
    <p:extLst>
      <p:ext uri="{BB962C8B-B14F-4D97-AF65-F5344CB8AC3E}">
        <p14:creationId xmlns:p14="http://schemas.microsoft.com/office/powerpoint/2010/main" val="169058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6716"/>
            <a:ext cx="7831345" cy="6894716"/>
          </a:xfrm>
        </p:spPr>
      </p:pic>
    </p:spTree>
    <p:extLst>
      <p:ext uri="{BB962C8B-B14F-4D97-AF65-F5344CB8AC3E}">
        <p14:creationId xmlns:p14="http://schemas.microsoft.com/office/powerpoint/2010/main" val="6828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8715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04"/>
            <a:ext cx="8735881" cy="6840196"/>
          </a:xfrm>
        </p:spPr>
      </p:pic>
    </p:spTree>
    <p:extLst>
      <p:ext uri="{BB962C8B-B14F-4D97-AF65-F5344CB8AC3E}">
        <p14:creationId xmlns:p14="http://schemas.microsoft.com/office/powerpoint/2010/main" val="835135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2016-05-02T21:29:02Z</dcterms:created>
  <dcterms:modified xsi:type="dcterms:W3CDTF">2016-05-03T06:49:23Z</dcterms:modified>
</cp:coreProperties>
</file>