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9" r:id="rId76"/>
    <p:sldId id="340" r:id="rId77"/>
    <p:sldId id="341" r:id="rId78"/>
    <p:sldId id="342" r:id="rId79"/>
    <p:sldId id="343" r:id="rId80"/>
    <p:sldId id="344" r:id="rId81"/>
    <p:sldId id="338" r:id="rId82"/>
    <p:sldId id="326" r:id="rId83"/>
    <p:sldId id="327" r:id="rId84"/>
    <p:sldId id="310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8" r:id="rId104"/>
    <p:sldId id="369" r:id="rId105"/>
    <p:sldId id="365" r:id="rId106"/>
    <p:sldId id="366" r:id="rId107"/>
    <p:sldId id="367" r:id="rId108"/>
    <p:sldId id="354" r:id="rId109"/>
    <p:sldId id="355" r:id="rId1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49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48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15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2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36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06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2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96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05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07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40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8A060-1EDC-4D10-B3C3-198F35B40676}" type="datetimeFigureOut">
              <a:rPr lang="it-IT" smtClean="0"/>
              <a:t>03/05/2016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DA591-E1AE-4723-9F60-53308394B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42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61" y="0"/>
            <a:ext cx="4506822" cy="6858000"/>
          </a:xfrm>
        </p:spPr>
      </p:pic>
    </p:spTree>
    <p:extLst>
      <p:ext uri="{BB962C8B-B14F-4D97-AF65-F5344CB8AC3E}">
        <p14:creationId xmlns:p14="http://schemas.microsoft.com/office/powerpoint/2010/main" val="33385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9186"/>
            <a:ext cx="5345319" cy="6897186"/>
          </a:xfrm>
        </p:spPr>
      </p:pic>
    </p:spTree>
    <p:extLst>
      <p:ext uri="{BB962C8B-B14F-4D97-AF65-F5344CB8AC3E}">
        <p14:creationId xmlns:p14="http://schemas.microsoft.com/office/powerpoint/2010/main" val="29176211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142450"/>
            <a:ext cx="4656263" cy="7000450"/>
          </a:xfrm>
        </p:spPr>
      </p:pic>
    </p:spTree>
    <p:extLst>
      <p:ext uri="{BB962C8B-B14F-4D97-AF65-F5344CB8AC3E}">
        <p14:creationId xmlns:p14="http://schemas.microsoft.com/office/powerpoint/2010/main" val="21451122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0"/>
            <a:ext cx="9112050" cy="5877272"/>
          </a:xfrm>
        </p:spPr>
      </p:pic>
    </p:spTree>
    <p:extLst>
      <p:ext uri="{BB962C8B-B14F-4D97-AF65-F5344CB8AC3E}">
        <p14:creationId xmlns:p14="http://schemas.microsoft.com/office/powerpoint/2010/main" val="32979710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47598"/>
            <a:ext cx="5340329" cy="6905598"/>
          </a:xfrm>
        </p:spPr>
      </p:pic>
    </p:spTree>
    <p:extLst>
      <p:ext uri="{BB962C8B-B14F-4D97-AF65-F5344CB8AC3E}">
        <p14:creationId xmlns:p14="http://schemas.microsoft.com/office/powerpoint/2010/main" val="23534997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69532"/>
            <a:ext cx="5256584" cy="7002149"/>
          </a:xfrm>
        </p:spPr>
      </p:pic>
    </p:spTree>
    <p:extLst>
      <p:ext uri="{BB962C8B-B14F-4D97-AF65-F5344CB8AC3E}">
        <p14:creationId xmlns:p14="http://schemas.microsoft.com/office/powerpoint/2010/main" val="3392066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7" y="0"/>
            <a:ext cx="9216819" cy="6165304"/>
          </a:xfrm>
        </p:spPr>
      </p:pic>
    </p:spTree>
    <p:extLst>
      <p:ext uri="{BB962C8B-B14F-4D97-AF65-F5344CB8AC3E}">
        <p14:creationId xmlns:p14="http://schemas.microsoft.com/office/powerpoint/2010/main" val="29166937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958"/>
            <a:ext cx="5112568" cy="6851897"/>
          </a:xfrm>
        </p:spPr>
      </p:pic>
    </p:spTree>
    <p:extLst>
      <p:ext uri="{BB962C8B-B14F-4D97-AF65-F5344CB8AC3E}">
        <p14:creationId xmlns:p14="http://schemas.microsoft.com/office/powerpoint/2010/main" val="10359077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5" y="1628800"/>
            <a:ext cx="9153621" cy="4464496"/>
          </a:xfrm>
        </p:spPr>
      </p:pic>
    </p:spTree>
    <p:extLst>
      <p:ext uri="{BB962C8B-B14F-4D97-AF65-F5344CB8AC3E}">
        <p14:creationId xmlns:p14="http://schemas.microsoft.com/office/powerpoint/2010/main" val="2022225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9876"/>
            <a:ext cx="4974229" cy="6877876"/>
          </a:xfrm>
        </p:spPr>
      </p:pic>
    </p:spTree>
    <p:extLst>
      <p:ext uri="{BB962C8B-B14F-4D97-AF65-F5344CB8AC3E}">
        <p14:creationId xmlns:p14="http://schemas.microsoft.com/office/powerpoint/2010/main" val="26639098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0"/>
            <a:ext cx="8782293" cy="6947770"/>
          </a:xfrm>
        </p:spPr>
      </p:pic>
    </p:spTree>
    <p:extLst>
      <p:ext uri="{BB962C8B-B14F-4D97-AF65-F5344CB8AC3E}">
        <p14:creationId xmlns:p14="http://schemas.microsoft.com/office/powerpoint/2010/main" val="7965299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33145"/>
            <a:ext cx="4756158" cy="6891145"/>
          </a:xfrm>
        </p:spPr>
      </p:pic>
    </p:spTree>
    <p:extLst>
      <p:ext uri="{BB962C8B-B14F-4D97-AF65-F5344CB8AC3E}">
        <p14:creationId xmlns:p14="http://schemas.microsoft.com/office/powerpoint/2010/main" val="202285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50050"/>
            <a:ext cx="5472608" cy="6916409"/>
          </a:xfrm>
        </p:spPr>
      </p:pic>
    </p:spTree>
    <p:extLst>
      <p:ext uri="{BB962C8B-B14F-4D97-AF65-F5344CB8AC3E}">
        <p14:creationId xmlns:p14="http://schemas.microsoft.com/office/powerpoint/2010/main" val="397643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6904"/>
            <a:ext cx="5933900" cy="6874904"/>
          </a:xfrm>
        </p:spPr>
      </p:pic>
    </p:spTree>
    <p:extLst>
      <p:ext uri="{BB962C8B-B14F-4D97-AF65-F5344CB8AC3E}">
        <p14:creationId xmlns:p14="http://schemas.microsoft.com/office/powerpoint/2010/main" val="46776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32574"/>
            <a:ext cx="4839808" cy="6890574"/>
          </a:xfrm>
        </p:spPr>
      </p:pic>
    </p:spTree>
    <p:extLst>
      <p:ext uri="{BB962C8B-B14F-4D97-AF65-F5344CB8AC3E}">
        <p14:creationId xmlns:p14="http://schemas.microsoft.com/office/powerpoint/2010/main" val="806829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34039" cy="6857999"/>
          </a:xfrm>
        </p:spPr>
      </p:pic>
    </p:spTree>
    <p:extLst>
      <p:ext uri="{BB962C8B-B14F-4D97-AF65-F5344CB8AC3E}">
        <p14:creationId xmlns:p14="http://schemas.microsoft.com/office/powerpoint/2010/main" val="292047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31" y="0"/>
            <a:ext cx="5093417" cy="6877188"/>
          </a:xfrm>
        </p:spPr>
      </p:pic>
    </p:spTree>
    <p:extLst>
      <p:ext uri="{BB962C8B-B14F-4D97-AF65-F5344CB8AC3E}">
        <p14:creationId xmlns:p14="http://schemas.microsoft.com/office/powerpoint/2010/main" val="3218683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73256"/>
            <a:ext cx="5198442" cy="6931256"/>
          </a:xfrm>
        </p:spPr>
      </p:pic>
    </p:spTree>
    <p:extLst>
      <p:ext uri="{BB962C8B-B14F-4D97-AF65-F5344CB8AC3E}">
        <p14:creationId xmlns:p14="http://schemas.microsoft.com/office/powerpoint/2010/main" val="173330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04"/>
            <a:ext cx="5114826" cy="6855196"/>
          </a:xfrm>
        </p:spPr>
      </p:pic>
    </p:spTree>
    <p:extLst>
      <p:ext uri="{BB962C8B-B14F-4D97-AF65-F5344CB8AC3E}">
        <p14:creationId xmlns:p14="http://schemas.microsoft.com/office/powerpoint/2010/main" val="560606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6398"/>
            <a:ext cx="5219672" cy="6894398"/>
          </a:xfrm>
        </p:spPr>
      </p:pic>
    </p:spTree>
    <p:extLst>
      <p:ext uri="{BB962C8B-B14F-4D97-AF65-F5344CB8AC3E}">
        <p14:creationId xmlns:p14="http://schemas.microsoft.com/office/powerpoint/2010/main" val="4023558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8930"/>
            <a:ext cx="4752528" cy="6907009"/>
          </a:xfrm>
        </p:spPr>
      </p:pic>
    </p:spTree>
    <p:extLst>
      <p:ext uri="{BB962C8B-B14F-4D97-AF65-F5344CB8AC3E}">
        <p14:creationId xmlns:p14="http://schemas.microsoft.com/office/powerpoint/2010/main" val="119842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4742"/>
            <a:ext cx="5499645" cy="6853258"/>
          </a:xfrm>
        </p:spPr>
      </p:pic>
    </p:spTree>
    <p:extLst>
      <p:ext uri="{BB962C8B-B14F-4D97-AF65-F5344CB8AC3E}">
        <p14:creationId xmlns:p14="http://schemas.microsoft.com/office/powerpoint/2010/main" val="1313240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53" y="116632"/>
            <a:ext cx="9168259" cy="6741368"/>
          </a:xfrm>
        </p:spPr>
      </p:pic>
    </p:spTree>
    <p:extLst>
      <p:ext uri="{BB962C8B-B14F-4D97-AF65-F5344CB8AC3E}">
        <p14:creationId xmlns:p14="http://schemas.microsoft.com/office/powerpoint/2010/main" val="1730987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-23720"/>
            <a:ext cx="5482047" cy="6881719"/>
          </a:xfrm>
        </p:spPr>
      </p:pic>
    </p:spTree>
    <p:extLst>
      <p:ext uri="{BB962C8B-B14F-4D97-AF65-F5344CB8AC3E}">
        <p14:creationId xmlns:p14="http://schemas.microsoft.com/office/powerpoint/2010/main" val="325577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92559" cy="6853626"/>
          </a:xfrm>
        </p:spPr>
      </p:pic>
    </p:spTree>
    <p:extLst>
      <p:ext uri="{BB962C8B-B14F-4D97-AF65-F5344CB8AC3E}">
        <p14:creationId xmlns:p14="http://schemas.microsoft.com/office/powerpoint/2010/main" val="2783497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40406"/>
            <a:ext cx="5344595" cy="6898406"/>
          </a:xfrm>
        </p:spPr>
      </p:pic>
    </p:spTree>
    <p:extLst>
      <p:ext uri="{BB962C8B-B14F-4D97-AF65-F5344CB8AC3E}">
        <p14:creationId xmlns:p14="http://schemas.microsoft.com/office/powerpoint/2010/main" val="2902158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064643" cy="6860692"/>
          </a:xfrm>
        </p:spPr>
      </p:pic>
    </p:spTree>
    <p:extLst>
      <p:ext uri="{BB962C8B-B14F-4D97-AF65-F5344CB8AC3E}">
        <p14:creationId xmlns:p14="http://schemas.microsoft.com/office/powerpoint/2010/main" val="2214165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4084"/>
            <a:ext cx="4752528" cy="6898368"/>
          </a:xfrm>
        </p:spPr>
      </p:pic>
    </p:spTree>
    <p:extLst>
      <p:ext uri="{BB962C8B-B14F-4D97-AF65-F5344CB8AC3E}">
        <p14:creationId xmlns:p14="http://schemas.microsoft.com/office/powerpoint/2010/main" val="2193963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99392"/>
            <a:ext cx="4831004" cy="6957392"/>
          </a:xfrm>
        </p:spPr>
      </p:pic>
    </p:spTree>
    <p:extLst>
      <p:ext uri="{BB962C8B-B14F-4D97-AF65-F5344CB8AC3E}">
        <p14:creationId xmlns:p14="http://schemas.microsoft.com/office/powerpoint/2010/main" val="302291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39502"/>
            <a:ext cx="5472608" cy="6897768"/>
          </a:xfrm>
        </p:spPr>
      </p:pic>
    </p:spTree>
    <p:extLst>
      <p:ext uri="{BB962C8B-B14F-4D97-AF65-F5344CB8AC3E}">
        <p14:creationId xmlns:p14="http://schemas.microsoft.com/office/powerpoint/2010/main" val="379690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7969"/>
            <a:ext cx="5112568" cy="6871293"/>
          </a:xfrm>
        </p:spPr>
      </p:pic>
    </p:spTree>
    <p:extLst>
      <p:ext uri="{BB962C8B-B14F-4D97-AF65-F5344CB8AC3E}">
        <p14:creationId xmlns:p14="http://schemas.microsoft.com/office/powerpoint/2010/main" val="1078228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988" y="0"/>
            <a:ext cx="5411275" cy="6887861"/>
          </a:xfrm>
        </p:spPr>
      </p:pic>
    </p:spTree>
    <p:extLst>
      <p:ext uri="{BB962C8B-B14F-4D97-AF65-F5344CB8AC3E}">
        <p14:creationId xmlns:p14="http://schemas.microsoft.com/office/powerpoint/2010/main" val="347237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90" y="0"/>
            <a:ext cx="5534672" cy="6858000"/>
          </a:xfrm>
        </p:spPr>
      </p:pic>
    </p:spTree>
    <p:extLst>
      <p:ext uri="{BB962C8B-B14F-4D97-AF65-F5344CB8AC3E}">
        <p14:creationId xmlns:p14="http://schemas.microsoft.com/office/powerpoint/2010/main" val="4197797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3148"/>
            <a:ext cx="4696493" cy="6921148"/>
          </a:xfrm>
        </p:spPr>
      </p:pic>
    </p:spTree>
    <p:extLst>
      <p:ext uri="{BB962C8B-B14F-4D97-AF65-F5344CB8AC3E}">
        <p14:creationId xmlns:p14="http://schemas.microsoft.com/office/powerpoint/2010/main" val="3849082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002582" cy="6858000"/>
          </a:xfrm>
        </p:spPr>
      </p:pic>
    </p:spTree>
    <p:extLst>
      <p:ext uri="{BB962C8B-B14F-4D97-AF65-F5344CB8AC3E}">
        <p14:creationId xmlns:p14="http://schemas.microsoft.com/office/powerpoint/2010/main" val="2230641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474" cy="3789040"/>
          </a:xfrm>
        </p:spPr>
      </p:pic>
    </p:spTree>
    <p:extLst>
      <p:ext uri="{BB962C8B-B14F-4D97-AF65-F5344CB8AC3E}">
        <p14:creationId xmlns:p14="http://schemas.microsoft.com/office/powerpoint/2010/main" val="1025766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</p:spTree>
    <p:extLst>
      <p:ext uri="{BB962C8B-B14F-4D97-AF65-F5344CB8AC3E}">
        <p14:creationId xmlns:p14="http://schemas.microsoft.com/office/powerpoint/2010/main" val="1987872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0"/>
            <a:ext cx="5606415" cy="6858000"/>
          </a:xfrm>
        </p:spPr>
      </p:pic>
    </p:spTree>
    <p:extLst>
      <p:ext uri="{BB962C8B-B14F-4D97-AF65-F5344CB8AC3E}">
        <p14:creationId xmlns:p14="http://schemas.microsoft.com/office/powerpoint/2010/main" val="2844806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01698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-48562"/>
            <a:ext cx="5466894" cy="6906562"/>
          </a:xfrm>
        </p:spPr>
      </p:pic>
    </p:spTree>
    <p:extLst>
      <p:ext uri="{BB962C8B-B14F-4D97-AF65-F5344CB8AC3E}">
        <p14:creationId xmlns:p14="http://schemas.microsoft.com/office/powerpoint/2010/main" val="2268201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77" y="-99392"/>
            <a:ext cx="4316731" cy="6997424"/>
          </a:xfrm>
        </p:spPr>
      </p:pic>
    </p:spTree>
    <p:extLst>
      <p:ext uri="{BB962C8B-B14F-4D97-AF65-F5344CB8AC3E}">
        <p14:creationId xmlns:p14="http://schemas.microsoft.com/office/powerpoint/2010/main" val="1191669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70" y="-99392"/>
            <a:ext cx="5688240" cy="6957392"/>
          </a:xfrm>
        </p:spPr>
      </p:pic>
    </p:spTree>
    <p:extLst>
      <p:ext uri="{BB962C8B-B14F-4D97-AF65-F5344CB8AC3E}">
        <p14:creationId xmlns:p14="http://schemas.microsoft.com/office/powerpoint/2010/main" val="3914356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9"/>
            <a:ext cx="8232670" cy="6860559"/>
          </a:xfrm>
        </p:spPr>
      </p:pic>
    </p:spTree>
    <p:extLst>
      <p:ext uri="{BB962C8B-B14F-4D97-AF65-F5344CB8AC3E}">
        <p14:creationId xmlns:p14="http://schemas.microsoft.com/office/powerpoint/2010/main" val="212623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120984"/>
            <a:ext cx="5468304" cy="7078376"/>
          </a:xfrm>
        </p:spPr>
      </p:pic>
    </p:spTree>
    <p:extLst>
      <p:ext uri="{BB962C8B-B14F-4D97-AF65-F5344CB8AC3E}">
        <p14:creationId xmlns:p14="http://schemas.microsoft.com/office/powerpoint/2010/main" val="3414401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766790" cy="6963508"/>
          </a:xfrm>
        </p:spPr>
      </p:pic>
    </p:spTree>
    <p:extLst>
      <p:ext uri="{BB962C8B-B14F-4D97-AF65-F5344CB8AC3E}">
        <p14:creationId xmlns:p14="http://schemas.microsoft.com/office/powerpoint/2010/main" val="2684582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50"/>
            <a:ext cx="5372880" cy="6855349"/>
          </a:xfrm>
        </p:spPr>
      </p:pic>
    </p:spTree>
    <p:extLst>
      <p:ext uri="{BB962C8B-B14F-4D97-AF65-F5344CB8AC3E}">
        <p14:creationId xmlns:p14="http://schemas.microsoft.com/office/powerpoint/2010/main" val="1212389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-10834"/>
            <a:ext cx="5513445" cy="6868834"/>
          </a:xfrm>
        </p:spPr>
      </p:pic>
    </p:spTree>
    <p:extLst>
      <p:ext uri="{BB962C8B-B14F-4D97-AF65-F5344CB8AC3E}">
        <p14:creationId xmlns:p14="http://schemas.microsoft.com/office/powerpoint/2010/main" val="2380385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182"/>
            <a:ext cx="5384208" cy="6844818"/>
          </a:xfrm>
        </p:spPr>
      </p:pic>
    </p:spTree>
    <p:extLst>
      <p:ext uri="{BB962C8B-B14F-4D97-AF65-F5344CB8AC3E}">
        <p14:creationId xmlns:p14="http://schemas.microsoft.com/office/powerpoint/2010/main" val="5697237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43408"/>
            <a:ext cx="6180687" cy="7416824"/>
          </a:xfrm>
        </p:spPr>
      </p:pic>
    </p:spTree>
    <p:extLst>
      <p:ext uri="{BB962C8B-B14F-4D97-AF65-F5344CB8AC3E}">
        <p14:creationId xmlns:p14="http://schemas.microsoft.com/office/powerpoint/2010/main" val="2327378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7063740" cy="6858000"/>
          </a:xfrm>
        </p:spPr>
      </p:pic>
    </p:spTree>
    <p:extLst>
      <p:ext uri="{BB962C8B-B14F-4D97-AF65-F5344CB8AC3E}">
        <p14:creationId xmlns:p14="http://schemas.microsoft.com/office/powerpoint/2010/main" val="12223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26629"/>
            <a:ext cx="5553093" cy="6831371"/>
          </a:xfrm>
        </p:spPr>
      </p:pic>
    </p:spTree>
    <p:extLst>
      <p:ext uri="{BB962C8B-B14F-4D97-AF65-F5344CB8AC3E}">
        <p14:creationId xmlns:p14="http://schemas.microsoft.com/office/powerpoint/2010/main" val="2750642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0"/>
            <a:ext cx="5510893" cy="6858000"/>
          </a:xfrm>
        </p:spPr>
      </p:pic>
    </p:spTree>
    <p:extLst>
      <p:ext uri="{BB962C8B-B14F-4D97-AF65-F5344CB8AC3E}">
        <p14:creationId xmlns:p14="http://schemas.microsoft.com/office/powerpoint/2010/main" val="1801665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824536" cy="6870141"/>
          </a:xfrm>
        </p:spPr>
      </p:pic>
    </p:spTree>
    <p:extLst>
      <p:ext uri="{BB962C8B-B14F-4D97-AF65-F5344CB8AC3E}">
        <p14:creationId xmlns:p14="http://schemas.microsoft.com/office/powerpoint/2010/main" val="20519167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9960"/>
            <a:ext cx="8229600" cy="3846443"/>
          </a:xfrm>
        </p:spPr>
      </p:pic>
    </p:spTree>
    <p:extLst>
      <p:ext uri="{BB962C8B-B14F-4D97-AF65-F5344CB8AC3E}">
        <p14:creationId xmlns:p14="http://schemas.microsoft.com/office/powerpoint/2010/main" val="41349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73256"/>
            <a:ext cx="5198442" cy="6931256"/>
          </a:xfrm>
        </p:spPr>
      </p:pic>
    </p:spTree>
    <p:extLst>
      <p:ext uri="{BB962C8B-B14F-4D97-AF65-F5344CB8AC3E}">
        <p14:creationId xmlns:p14="http://schemas.microsoft.com/office/powerpoint/2010/main" val="1180208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802578" cy="6957392"/>
          </a:xfrm>
        </p:spPr>
      </p:pic>
    </p:spTree>
    <p:extLst>
      <p:ext uri="{BB962C8B-B14F-4D97-AF65-F5344CB8AC3E}">
        <p14:creationId xmlns:p14="http://schemas.microsoft.com/office/powerpoint/2010/main" val="2941213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5811864" cy="6858000"/>
          </a:xfrm>
        </p:spPr>
      </p:pic>
    </p:spTree>
    <p:extLst>
      <p:ext uri="{BB962C8B-B14F-4D97-AF65-F5344CB8AC3E}">
        <p14:creationId xmlns:p14="http://schemas.microsoft.com/office/powerpoint/2010/main" val="3109629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06" y="0"/>
            <a:ext cx="5644660" cy="6858000"/>
          </a:xfrm>
        </p:spPr>
      </p:pic>
    </p:spTree>
    <p:extLst>
      <p:ext uri="{BB962C8B-B14F-4D97-AF65-F5344CB8AC3E}">
        <p14:creationId xmlns:p14="http://schemas.microsoft.com/office/powerpoint/2010/main" val="1384750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" y="0"/>
            <a:ext cx="9148119" cy="4869160"/>
          </a:xfrm>
        </p:spPr>
      </p:pic>
    </p:spTree>
    <p:extLst>
      <p:ext uri="{BB962C8B-B14F-4D97-AF65-F5344CB8AC3E}">
        <p14:creationId xmlns:p14="http://schemas.microsoft.com/office/powerpoint/2010/main" val="33802175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491989" cy="6858000"/>
          </a:xfrm>
        </p:spPr>
      </p:pic>
    </p:spTree>
    <p:extLst>
      <p:ext uri="{BB962C8B-B14F-4D97-AF65-F5344CB8AC3E}">
        <p14:creationId xmlns:p14="http://schemas.microsoft.com/office/powerpoint/2010/main" val="992913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977044" cy="6858000"/>
          </a:xfrm>
        </p:spPr>
      </p:pic>
    </p:spTree>
    <p:extLst>
      <p:ext uri="{BB962C8B-B14F-4D97-AF65-F5344CB8AC3E}">
        <p14:creationId xmlns:p14="http://schemas.microsoft.com/office/powerpoint/2010/main" val="1284262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82683"/>
            <a:ext cx="5025054" cy="6940683"/>
          </a:xfrm>
        </p:spPr>
      </p:pic>
    </p:spTree>
    <p:extLst>
      <p:ext uri="{BB962C8B-B14F-4D97-AF65-F5344CB8AC3E}">
        <p14:creationId xmlns:p14="http://schemas.microsoft.com/office/powerpoint/2010/main" val="2542920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0"/>
            <a:ext cx="4959851" cy="6858000"/>
          </a:xfrm>
        </p:spPr>
      </p:pic>
    </p:spTree>
    <p:extLst>
      <p:ext uri="{BB962C8B-B14F-4D97-AF65-F5344CB8AC3E}">
        <p14:creationId xmlns:p14="http://schemas.microsoft.com/office/powerpoint/2010/main" val="3414968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6068" cy="6858000"/>
          </a:xfrm>
        </p:spPr>
      </p:pic>
    </p:spTree>
    <p:extLst>
      <p:ext uri="{BB962C8B-B14F-4D97-AF65-F5344CB8AC3E}">
        <p14:creationId xmlns:p14="http://schemas.microsoft.com/office/powerpoint/2010/main" val="4173520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861538" cy="6858000"/>
          </a:xfrm>
        </p:spPr>
      </p:pic>
    </p:spTree>
    <p:extLst>
      <p:ext uri="{BB962C8B-B14F-4D97-AF65-F5344CB8AC3E}">
        <p14:creationId xmlns:p14="http://schemas.microsoft.com/office/powerpoint/2010/main" val="128266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8981"/>
            <a:ext cx="4608512" cy="6883845"/>
          </a:xfrm>
        </p:spPr>
      </p:pic>
    </p:spTree>
    <p:extLst>
      <p:ext uri="{BB962C8B-B14F-4D97-AF65-F5344CB8AC3E}">
        <p14:creationId xmlns:p14="http://schemas.microsoft.com/office/powerpoint/2010/main" val="3511127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3664945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" y="-99392"/>
            <a:ext cx="9100842" cy="6768752"/>
          </a:xfrm>
        </p:spPr>
      </p:pic>
    </p:spTree>
    <p:extLst>
      <p:ext uri="{BB962C8B-B14F-4D97-AF65-F5344CB8AC3E}">
        <p14:creationId xmlns:p14="http://schemas.microsoft.com/office/powerpoint/2010/main" val="2207933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-66236"/>
            <a:ext cx="4948677" cy="6924236"/>
          </a:xfrm>
        </p:spPr>
      </p:pic>
    </p:spTree>
    <p:extLst>
      <p:ext uri="{BB962C8B-B14F-4D97-AF65-F5344CB8AC3E}">
        <p14:creationId xmlns:p14="http://schemas.microsoft.com/office/powerpoint/2010/main" val="26271330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8952"/>
            <a:ext cx="4693496" cy="6926952"/>
          </a:xfrm>
        </p:spPr>
      </p:pic>
    </p:spTree>
    <p:extLst>
      <p:ext uri="{BB962C8B-B14F-4D97-AF65-F5344CB8AC3E}">
        <p14:creationId xmlns:p14="http://schemas.microsoft.com/office/powerpoint/2010/main" val="19112915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08972"/>
            <a:ext cx="4925648" cy="6966972"/>
          </a:xfrm>
        </p:spPr>
      </p:pic>
    </p:spTree>
    <p:extLst>
      <p:ext uri="{BB962C8B-B14F-4D97-AF65-F5344CB8AC3E}">
        <p14:creationId xmlns:p14="http://schemas.microsoft.com/office/powerpoint/2010/main" val="29096603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264"/>
            <a:ext cx="5510796" cy="6847735"/>
          </a:xfrm>
        </p:spPr>
      </p:pic>
    </p:spTree>
    <p:extLst>
      <p:ext uri="{BB962C8B-B14F-4D97-AF65-F5344CB8AC3E}">
        <p14:creationId xmlns:p14="http://schemas.microsoft.com/office/powerpoint/2010/main" val="2757937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67334"/>
            <a:ext cx="5709322" cy="6925334"/>
          </a:xfrm>
        </p:spPr>
      </p:pic>
    </p:spTree>
    <p:extLst>
      <p:ext uri="{BB962C8B-B14F-4D97-AF65-F5344CB8AC3E}">
        <p14:creationId xmlns:p14="http://schemas.microsoft.com/office/powerpoint/2010/main" val="2373454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45615"/>
            <a:ext cx="3960439" cy="6934961"/>
          </a:xfrm>
        </p:spPr>
      </p:pic>
    </p:spTree>
    <p:extLst>
      <p:ext uri="{BB962C8B-B14F-4D97-AF65-F5344CB8AC3E}">
        <p14:creationId xmlns:p14="http://schemas.microsoft.com/office/powerpoint/2010/main" val="3525899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137078" cy="6858000"/>
          </a:xfrm>
        </p:spPr>
      </p:pic>
    </p:spTree>
    <p:extLst>
      <p:ext uri="{BB962C8B-B14F-4D97-AF65-F5344CB8AC3E}">
        <p14:creationId xmlns:p14="http://schemas.microsoft.com/office/powerpoint/2010/main" val="3542040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38184"/>
            <a:ext cx="4670102" cy="6896184"/>
          </a:xfrm>
        </p:spPr>
      </p:pic>
    </p:spTree>
    <p:extLst>
      <p:ext uri="{BB962C8B-B14F-4D97-AF65-F5344CB8AC3E}">
        <p14:creationId xmlns:p14="http://schemas.microsoft.com/office/powerpoint/2010/main" val="222576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400600" cy="6870475"/>
          </a:xfrm>
        </p:spPr>
      </p:pic>
    </p:spTree>
    <p:extLst>
      <p:ext uri="{BB962C8B-B14F-4D97-AF65-F5344CB8AC3E}">
        <p14:creationId xmlns:p14="http://schemas.microsoft.com/office/powerpoint/2010/main" val="2948576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60738"/>
            <a:ext cx="4951674" cy="6918738"/>
          </a:xfrm>
        </p:spPr>
      </p:pic>
    </p:spTree>
    <p:extLst>
      <p:ext uri="{BB962C8B-B14F-4D97-AF65-F5344CB8AC3E}">
        <p14:creationId xmlns:p14="http://schemas.microsoft.com/office/powerpoint/2010/main" val="534543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48" y="1268760"/>
            <a:ext cx="9277662" cy="5184576"/>
          </a:xfrm>
        </p:spPr>
      </p:pic>
    </p:spTree>
    <p:extLst>
      <p:ext uri="{BB962C8B-B14F-4D97-AF65-F5344CB8AC3E}">
        <p14:creationId xmlns:p14="http://schemas.microsoft.com/office/powerpoint/2010/main" val="28572970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4888"/>
            <a:ext cx="8312726" cy="6858000"/>
          </a:xfrm>
        </p:spPr>
      </p:pic>
    </p:spTree>
    <p:extLst>
      <p:ext uri="{BB962C8B-B14F-4D97-AF65-F5344CB8AC3E}">
        <p14:creationId xmlns:p14="http://schemas.microsoft.com/office/powerpoint/2010/main" val="31180102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85688"/>
            <a:ext cx="5444606" cy="6943688"/>
          </a:xfrm>
        </p:spPr>
      </p:pic>
    </p:spTree>
    <p:extLst>
      <p:ext uri="{BB962C8B-B14F-4D97-AF65-F5344CB8AC3E}">
        <p14:creationId xmlns:p14="http://schemas.microsoft.com/office/powerpoint/2010/main" val="34665460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-80142"/>
            <a:ext cx="5574604" cy="6938142"/>
          </a:xfrm>
        </p:spPr>
      </p:pic>
    </p:spTree>
    <p:extLst>
      <p:ext uri="{BB962C8B-B14F-4D97-AF65-F5344CB8AC3E}">
        <p14:creationId xmlns:p14="http://schemas.microsoft.com/office/powerpoint/2010/main" val="39928547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2"/>
            <a:ext cx="4730720" cy="6856118"/>
          </a:xfrm>
        </p:spPr>
      </p:pic>
    </p:spTree>
    <p:extLst>
      <p:ext uri="{BB962C8B-B14F-4D97-AF65-F5344CB8AC3E}">
        <p14:creationId xmlns:p14="http://schemas.microsoft.com/office/powerpoint/2010/main" val="6763990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42975"/>
            <a:ext cx="5215854" cy="6900975"/>
          </a:xfrm>
        </p:spPr>
      </p:pic>
    </p:spTree>
    <p:extLst>
      <p:ext uri="{BB962C8B-B14F-4D97-AF65-F5344CB8AC3E}">
        <p14:creationId xmlns:p14="http://schemas.microsoft.com/office/powerpoint/2010/main" val="34946154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" y="0"/>
            <a:ext cx="9162350" cy="6957392"/>
          </a:xfrm>
        </p:spPr>
      </p:pic>
    </p:spTree>
    <p:extLst>
      <p:ext uri="{BB962C8B-B14F-4D97-AF65-F5344CB8AC3E}">
        <p14:creationId xmlns:p14="http://schemas.microsoft.com/office/powerpoint/2010/main" val="1498681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7683"/>
            <a:ext cx="4608512" cy="6917093"/>
          </a:xfrm>
        </p:spPr>
      </p:pic>
    </p:spTree>
    <p:extLst>
      <p:ext uri="{BB962C8B-B14F-4D97-AF65-F5344CB8AC3E}">
        <p14:creationId xmlns:p14="http://schemas.microsoft.com/office/powerpoint/2010/main" val="8082303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0"/>
            <a:ext cx="5801867" cy="6858000"/>
          </a:xfrm>
        </p:spPr>
      </p:pic>
    </p:spTree>
    <p:extLst>
      <p:ext uri="{BB962C8B-B14F-4D97-AF65-F5344CB8AC3E}">
        <p14:creationId xmlns:p14="http://schemas.microsoft.com/office/powerpoint/2010/main" val="307636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23426"/>
            <a:ext cx="6119692" cy="6881426"/>
          </a:xfrm>
        </p:spPr>
      </p:pic>
    </p:spTree>
    <p:extLst>
      <p:ext uri="{BB962C8B-B14F-4D97-AF65-F5344CB8AC3E}">
        <p14:creationId xmlns:p14="http://schemas.microsoft.com/office/powerpoint/2010/main" val="26347383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3552"/>
            <a:ext cx="5626785" cy="6854448"/>
          </a:xfrm>
        </p:spPr>
      </p:pic>
    </p:spTree>
    <p:extLst>
      <p:ext uri="{BB962C8B-B14F-4D97-AF65-F5344CB8AC3E}">
        <p14:creationId xmlns:p14="http://schemas.microsoft.com/office/powerpoint/2010/main" val="35343502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7080"/>
            <a:ext cx="5103374" cy="6875080"/>
          </a:xfrm>
        </p:spPr>
      </p:pic>
    </p:spTree>
    <p:extLst>
      <p:ext uri="{BB962C8B-B14F-4D97-AF65-F5344CB8AC3E}">
        <p14:creationId xmlns:p14="http://schemas.microsoft.com/office/powerpoint/2010/main" val="41390258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623"/>
            <a:ext cx="5112568" cy="6816757"/>
          </a:xfrm>
        </p:spPr>
      </p:pic>
    </p:spTree>
    <p:extLst>
      <p:ext uri="{BB962C8B-B14F-4D97-AF65-F5344CB8AC3E}">
        <p14:creationId xmlns:p14="http://schemas.microsoft.com/office/powerpoint/2010/main" val="11758936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6048"/>
            <a:ext cx="5109713" cy="6864048"/>
          </a:xfrm>
        </p:spPr>
      </p:pic>
    </p:spTree>
    <p:extLst>
      <p:ext uri="{BB962C8B-B14F-4D97-AF65-F5344CB8AC3E}">
        <p14:creationId xmlns:p14="http://schemas.microsoft.com/office/powerpoint/2010/main" val="17978853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20759"/>
            <a:ext cx="5184576" cy="6912769"/>
          </a:xfrm>
        </p:spPr>
      </p:pic>
    </p:spTree>
    <p:extLst>
      <p:ext uri="{BB962C8B-B14F-4D97-AF65-F5344CB8AC3E}">
        <p14:creationId xmlns:p14="http://schemas.microsoft.com/office/powerpoint/2010/main" val="18685692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0721"/>
            <a:ext cx="5368786" cy="6957392"/>
          </a:xfrm>
        </p:spPr>
      </p:pic>
    </p:spTree>
    <p:extLst>
      <p:ext uri="{BB962C8B-B14F-4D97-AF65-F5344CB8AC3E}">
        <p14:creationId xmlns:p14="http://schemas.microsoft.com/office/powerpoint/2010/main" val="658637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22894"/>
            <a:ext cx="5775663" cy="6835106"/>
          </a:xfrm>
        </p:spPr>
      </p:pic>
    </p:spTree>
    <p:extLst>
      <p:ext uri="{BB962C8B-B14F-4D97-AF65-F5344CB8AC3E}">
        <p14:creationId xmlns:p14="http://schemas.microsoft.com/office/powerpoint/2010/main" val="24162310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9860"/>
            <a:ext cx="5277055" cy="6798140"/>
          </a:xfrm>
        </p:spPr>
      </p:pic>
    </p:spTree>
    <p:extLst>
      <p:ext uri="{BB962C8B-B14F-4D97-AF65-F5344CB8AC3E}">
        <p14:creationId xmlns:p14="http://schemas.microsoft.com/office/powerpoint/2010/main" val="28759274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74152"/>
            <a:ext cx="4536504" cy="7015213"/>
          </a:xfrm>
        </p:spPr>
      </p:pic>
    </p:spTree>
    <p:extLst>
      <p:ext uri="{BB962C8B-B14F-4D97-AF65-F5344CB8AC3E}">
        <p14:creationId xmlns:p14="http://schemas.microsoft.com/office/powerpoint/2010/main" val="17341139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888"/>
            <a:ext cx="5256584" cy="6816229"/>
          </a:xfrm>
        </p:spPr>
      </p:pic>
    </p:spTree>
    <p:extLst>
      <p:ext uri="{BB962C8B-B14F-4D97-AF65-F5344CB8AC3E}">
        <p14:creationId xmlns:p14="http://schemas.microsoft.com/office/powerpoint/2010/main" val="19022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73256"/>
            <a:ext cx="5112568" cy="6987177"/>
          </a:xfrm>
        </p:spPr>
      </p:pic>
    </p:spTree>
    <p:extLst>
      <p:ext uri="{BB962C8B-B14F-4D97-AF65-F5344CB8AC3E}">
        <p14:creationId xmlns:p14="http://schemas.microsoft.com/office/powerpoint/2010/main" val="397419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01" y="0"/>
            <a:ext cx="5575610" cy="6857999"/>
          </a:xfrm>
        </p:spPr>
      </p:pic>
    </p:spTree>
    <p:extLst>
      <p:ext uri="{BB962C8B-B14F-4D97-AF65-F5344CB8AC3E}">
        <p14:creationId xmlns:p14="http://schemas.microsoft.com/office/powerpoint/2010/main" val="7962339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085"/>
            <a:ext cx="5544616" cy="6846980"/>
          </a:xfrm>
        </p:spPr>
      </p:pic>
    </p:spTree>
    <p:extLst>
      <p:ext uri="{BB962C8B-B14F-4D97-AF65-F5344CB8AC3E}">
        <p14:creationId xmlns:p14="http://schemas.microsoft.com/office/powerpoint/2010/main" val="7171820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24366"/>
            <a:ext cx="5616624" cy="6891564"/>
          </a:xfrm>
        </p:spPr>
      </p:pic>
    </p:spTree>
    <p:extLst>
      <p:ext uri="{BB962C8B-B14F-4D97-AF65-F5344CB8AC3E}">
        <p14:creationId xmlns:p14="http://schemas.microsoft.com/office/powerpoint/2010/main" val="441552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63073"/>
            <a:ext cx="4968552" cy="7123373"/>
          </a:xfrm>
        </p:spPr>
      </p:pic>
    </p:spTree>
    <p:extLst>
      <p:ext uri="{BB962C8B-B14F-4D97-AF65-F5344CB8AC3E}">
        <p14:creationId xmlns:p14="http://schemas.microsoft.com/office/powerpoint/2010/main" val="11898102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17570"/>
            <a:ext cx="5544616" cy="6949253"/>
          </a:xfrm>
        </p:spPr>
      </p:pic>
    </p:spTree>
    <p:extLst>
      <p:ext uri="{BB962C8B-B14F-4D97-AF65-F5344CB8AC3E}">
        <p14:creationId xmlns:p14="http://schemas.microsoft.com/office/powerpoint/2010/main" val="10695907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14319"/>
            <a:ext cx="4344451" cy="6843681"/>
          </a:xfrm>
        </p:spPr>
      </p:pic>
    </p:spTree>
    <p:extLst>
      <p:ext uri="{BB962C8B-B14F-4D97-AF65-F5344CB8AC3E}">
        <p14:creationId xmlns:p14="http://schemas.microsoft.com/office/powerpoint/2010/main" val="35619565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7"/>
            <a:ext cx="5522038" cy="6839553"/>
          </a:xfrm>
        </p:spPr>
      </p:pic>
    </p:spTree>
    <p:extLst>
      <p:ext uri="{BB962C8B-B14F-4D97-AF65-F5344CB8AC3E}">
        <p14:creationId xmlns:p14="http://schemas.microsoft.com/office/powerpoint/2010/main" val="42693081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80"/>
            <a:ext cx="6991672" cy="6991672"/>
          </a:xfrm>
        </p:spPr>
      </p:pic>
    </p:spTree>
    <p:extLst>
      <p:ext uri="{BB962C8B-B14F-4D97-AF65-F5344CB8AC3E}">
        <p14:creationId xmlns:p14="http://schemas.microsoft.com/office/powerpoint/2010/main" val="11710530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82" cy="6597352"/>
          </a:xfrm>
        </p:spPr>
      </p:pic>
    </p:spTree>
    <p:extLst>
      <p:ext uri="{BB962C8B-B14F-4D97-AF65-F5344CB8AC3E}">
        <p14:creationId xmlns:p14="http://schemas.microsoft.com/office/powerpoint/2010/main" val="6529449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5" y="0"/>
            <a:ext cx="5374758" cy="6858000"/>
          </a:xfrm>
        </p:spPr>
      </p:pic>
    </p:spTree>
    <p:extLst>
      <p:ext uri="{BB962C8B-B14F-4D97-AF65-F5344CB8AC3E}">
        <p14:creationId xmlns:p14="http://schemas.microsoft.com/office/powerpoint/2010/main" val="14394543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Presentazione su schermo (4:3)</PresentationFormat>
  <Paragraphs>0</Paragraphs>
  <Slides>109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109</vt:i4>
      </vt:variant>
    </vt:vector>
  </HeadingPairs>
  <TitlesOfParts>
    <vt:vector size="11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2016-05-02T21:01:22Z</dcterms:created>
  <dcterms:modified xsi:type="dcterms:W3CDTF">2016-05-03T06:48:18Z</dcterms:modified>
</cp:coreProperties>
</file>