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72" r:id="rId5"/>
    <p:sldId id="264" r:id="rId6"/>
    <p:sldId id="266" r:id="rId7"/>
    <p:sldId id="270" r:id="rId8"/>
    <p:sldId id="267" r:id="rId9"/>
    <p:sldId id="259" r:id="rId10"/>
    <p:sldId id="261" r:id="rId11"/>
    <p:sldId id="262" r:id="rId12"/>
    <p:sldId id="263" r:id="rId13"/>
    <p:sldId id="265" r:id="rId14"/>
    <p:sldId id="271" r:id="rId15"/>
    <p:sldId id="26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9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45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81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9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45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88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03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45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85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05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103E-93EB-4376-9833-6D6445F5D7C8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A41D-1871-467A-BA88-64B0DBED5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21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30" cy="6525344"/>
          </a:xfrm>
        </p:spPr>
      </p:pic>
    </p:spTree>
    <p:extLst>
      <p:ext uri="{BB962C8B-B14F-4D97-AF65-F5344CB8AC3E}">
        <p14:creationId xmlns:p14="http://schemas.microsoft.com/office/powerpoint/2010/main" val="192167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6669405" cy="6858000"/>
          </a:xfrm>
        </p:spPr>
      </p:pic>
    </p:spTree>
    <p:extLst>
      <p:ext uri="{BB962C8B-B14F-4D97-AF65-F5344CB8AC3E}">
        <p14:creationId xmlns:p14="http://schemas.microsoft.com/office/powerpoint/2010/main" val="143252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6906067" cy="6906067"/>
          </a:xfrm>
        </p:spPr>
      </p:pic>
    </p:spTree>
    <p:extLst>
      <p:ext uri="{BB962C8B-B14F-4D97-AF65-F5344CB8AC3E}">
        <p14:creationId xmlns:p14="http://schemas.microsoft.com/office/powerpoint/2010/main" val="379157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1507" cy="6237312"/>
          </a:xfrm>
        </p:spPr>
      </p:pic>
    </p:spTree>
    <p:extLst>
      <p:ext uri="{BB962C8B-B14F-4D97-AF65-F5344CB8AC3E}">
        <p14:creationId xmlns:p14="http://schemas.microsoft.com/office/powerpoint/2010/main" val="380602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" y="2651"/>
            <a:ext cx="9145133" cy="6855349"/>
          </a:xfrm>
        </p:spPr>
      </p:pic>
    </p:spTree>
    <p:extLst>
      <p:ext uri="{BB962C8B-B14F-4D97-AF65-F5344CB8AC3E}">
        <p14:creationId xmlns:p14="http://schemas.microsoft.com/office/powerpoint/2010/main" val="174488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428" cy="6093296"/>
          </a:xfrm>
        </p:spPr>
      </p:pic>
    </p:spTree>
    <p:extLst>
      <p:ext uri="{BB962C8B-B14F-4D97-AF65-F5344CB8AC3E}">
        <p14:creationId xmlns:p14="http://schemas.microsoft.com/office/powerpoint/2010/main" val="136201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0"/>
            <a:ext cx="9130045" cy="6854780"/>
          </a:xfrm>
        </p:spPr>
      </p:pic>
    </p:spTree>
    <p:extLst>
      <p:ext uri="{BB962C8B-B14F-4D97-AF65-F5344CB8AC3E}">
        <p14:creationId xmlns:p14="http://schemas.microsoft.com/office/powerpoint/2010/main" val="80003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668105" cy="6858000"/>
          </a:xfrm>
        </p:spPr>
      </p:pic>
    </p:spTree>
    <p:extLst>
      <p:ext uri="{BB962C8B-B14F-4D97-AF65-F5344CB8AC3E}">
        <p14:creationId xmlns:p14="http://schemas.microsoft.com/office/powerpoint/2010/main" val="34966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0"/>
            <a:ext cx="8572499" cy="6858000"/>
          </a:xfrm>
        </p:spPr>
      </p:pic>
    </p:spTree>
    <p:extLst>
      <p:ext uri="{BB962C8B-B14F-4D97-AF65-F5344CB8AC3E}">
        <p14:creationId xmlns:p14="http://schemas.microsoft.com/office/powerpoint/2010/main" val="385294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3909" cy="6309320"/>
          </a:xfrm>
        </p:spPr>
      </p:pic>
    </p:spTree>
    <p:extLst>
      <p:ext uri="{BB962C8B-B14F-4D97-AF65-F5344CB8AC3E}">
        <p14:creationId xmlns:p14="http://schemas.microsoft.com/office/powerpoint/2010/main" val="105089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50239" cy="6858000"/>
          </a:xfrm>
        </p:spPr>
      </p:pic>
    </p:spTree>
    <p:extLst>
      <p:ext uri="{BB962C8B-B14F-4D97-AF65-F5344CB8AC3E}">
        <p14:creationId xmlns:p14="http://schemas.microsoft.com/office/powerpoint/2010/main" val="163547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945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26415" cy="6858000"/>
          </a:xfrm>
        </p:spPr>
      </p:pic>
    </p:spTree>
    <p:extLst>
      <p:ext uri="{BB962C8B-B14F-4D97-AF65-F5344CB8AC3E}">
        <p14:creationId xmlns:p14="http://schemas.microsoft.com/office/powerpoint/2010/main" val="352870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1"/>
            <a:ext cx="8296943" cy="6855349"/>
          </a:xfrm>
        </p:spPr>
      </p:pic>
    </p:spTree>
    <p:extLst>
      <p:ext uri="{BB962C8B-B14F-4D97-AF65-F5344CB8AC3E}">
        <p14:creationId xmlns:p14="http://schemas.microsoft.com/office/powerpoint/2010/main" val="86789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674"/>
            <a:ext cx="7995497" cy="6824326"/>
          </a:xfrm>
        </p:spPr>
      </p:pic>
    </p:spTree>
    <p:extLst>
      <p:ext uri="{BB962C8B-B14F-4D97-AF65-F5344CB8AC3E}">
        <p14:creationId xmlns:p14="http://schemas.microsoft.com/office/powerpoint/2010/main" val="3948207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2016-05-02T21:16:52Z</dcterms:created>
  <dcterms:modified xsi:type="dcterms:W3CDTF">2016-05-03T06:48:51Z</dcterms:modified>
</cp:coreProperties>
</file>