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70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273" r:id="rId16"/>
    <p:sldId id="367" r:id="rId17"/>
    <p:sldId id="368" r:id="rId18"/>
    <p:sldId id="369" r:id="rId19"/>
    <p:sldId id="274" r:id="rId20"/>
    <p:sldId id="278" r:id="rId21"/>
    <p:sldId id="257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1" r:id="rId31"/>
    <p:sldId id="288" r:id="rId32"/>
    <p:sldId id="292" r:id="rId33"/>
    <p:sldId id="294" r:id="rId34"/>
    <p:sldId id="295" r:id="rId35"/>
    <p:sldId id="293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12" r:id="rId44"/>
    <p:sldId id="314" r:id="rId45"/>
    <p:sldId id="304" r:id="rId46"/>
    <p:sldId id="305" r:id="rId47"/>
    <p:sldId id="306" r:id="rId48"/>
    <p:sldId id="307" r:id="rId49"/>
    <p:sldId id="310" r:id="rId50"/>
    <p:sldId id="308" r:id="rId51"/>
    <p:sldId id="299" r:id="rId52"/>
    <p:sldId id="309" r:id="rId53"/>
    <p:sldId id="311" r:id="rId54"/>
    <p:sldId id="313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1" r:id="rId80"/>
    <p:sldId id="342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43" r:id="rId89"/>
    <p:sldId id="351" r:id="rId90"/>
    <p:sldId id="352" r:id="rId91"/>
    <p:sldId id="353" r:id="rId92"/>
    <p:sldId id="354" r:id="rId93"/>
    <p:sldId id="373" r:id="rId94"/>
    <p:sldId id="355" r:id="rId95"/>
    <p:sldId id="358" r:id="rId96"/>
    <p:sldId id="359" r:id="rId97"/>
    <p:sldId id="361" r:id="rId98"/>
    <p:sldId id="370" r:id="rId99"/>
    <p:sldId id="362" r:id="rId100"/>
    <p:sldId id="363" r:id="rId101"/>
    <p:sldId id="364" r:id="rId102"/>
    <p:sldId id="365" r:id="rId103"/>
    <p:sldId id="360" r:id="rId104"/>
    <p:sldId id="366" r:id="rId105"/>
    <p:sldId id="371" r:id="rId106"/>
    <p:sldId id="372" r:id="rId107"/>
    <p:sldId id="357" r:id="rId108"/>
    <p:sldId id="356" r:id="rId10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04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59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55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12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67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24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70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4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08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1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60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FB79F-60F3-4338-B4CB-EE0DF072A0BC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966C2-B074-464F-B070-CB7D45686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94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" y="0"/>
            <a:ext cx="9158625" cy="6597352"/>
          </a:xfrm>
        </p:spPr>
      </p:pic>
    </p:spTree>
    <p:extLst>
      <p:ext uri="{BB962C8B-B14F-4D97-AF65-F5344CB8AC3E}">
        <p14:creationId xmlns:p14="http://schemas.microsoft.com/office/powerpoint/2010/main" val="64018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0" y="0"/>
            <a:ext cx="7387599" cy="6881599"/>
          </a:xfrm>
        </p:spPr>
      </p:pic>
    </p:spTree>
    <p:extLst>
      <p:ext uri="{BB962C8B-B14F-4D97-AF65-F5344CB8AC3E}">
        <p14:creationId xmlns:p14="http://schemas.microsoft.com/office/powerpoint/2010/main" val="22964058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" y="4431"/>
            <a:ext cx="9233151" cy="6520913"/>
          </a:xfrm>
        </p:spPr>
      </p:pic>
    </p:spTree>
    <p:extLst>
      <p:ext uri="{BB962C8B-B14F-4D97-AF65-F5344CB8AC3E}">
        <p14:creationId xmlns:p14="http://schemas.microsoft.com/office/powerpoint/2010/main" val="1352157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" y="-12576"/>
            <a:ext cx="9158807" cy="6105872"/>
          </a:xfrm>
        </p:spPr>
      </p:pic>
    </p:spTree>
    <p:extLst>
      <p:ext uri="{BB962C8B-B14F-4D97-AF65-F5344CB8AC3E}">
        <p14:creationId xmlns:p14="http://schemas.microsoft.com/office/powerpoint/2010/main" val="19607490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6416" cy="6954604"/>
          </a:xfrm>
        </p:spPr>
      </p:pic>
    </p:spTree>
    <p:extLst>
      <p:ext uri="{BB962C8B-B14F-4D97-AF65-F5344CB8AC3E}">
        <p14:creationId xmlns:p14="http://schemas.microsoft.com/office/powerpoint/2010/main" val="38436563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0"/>
            <a:ext cx="6677977" cy="6858000"/>
          </a:xfrm>
        </p:spPr>
      </p:pic>
    </p:spTree>
    <p:extLst>
      <p:ext uri="{BB962C8B-B14F-4D97-AF65-F5344CB8AC3E}">
        <p14:creationId xmlns:p14="http://schemas.microsoft.com/office/powerpoint/2010/main" val="13179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854"/>
            <a:ext cx="4885010" cy="6844146"/>
          </a:xfrm>
        </p:spPr>
      </p:pic>
    </p:spTree>
    <p:extLst>
      <p:ext uri="{BB962C8B-B14F-4D97-AF65-F5344CB8AC3E}">
        <p14:creationId xmlns:p14="http://schemas.microsoft.com/office/powerpoint/2010/main" val="30303843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886498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" y="0"/>
            <a:ext cx="9071429" cy="6858000"/>
          </a:xfrm>
        </p:spPr>
      </p:pic>
    </p:spTree>
    <p:extLst>
      <p:ext uri="{BB962C8B-B14F-4D97-AF65-F5344CB8AC3E}">
        <p14:creationId xmlns:p14="http://schemas.microsoft.com/office/powerpoint/2010/main" val="11133085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" y="0"/>
            <a:ext cx="9168260" cy="6741368"/>
          </a:xfrm>
        </p:spPr>
      </p:pic>
    </p:spTree>
    <p:extLst>
      <p:ext uri="{BB962C8B-B14F-4D97-AF65-F5344CB8AC3E}">
        <p14:creationId xmlns:p14="http://schemas.microsoft.com/office/powerpoint/2010/main" val="5646345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60981"/>
            <a:ext cx="4968552" cy="6942748"/>
          </a:xfrm>
        </p:spPr>
      </p:pic>
    </p:spTree>
    <p:extLst>
      <p:ext uri="{BB962C8B-B14F-4D97-AF65-F5344CB8AC3E}">
        <p14:creationId xmlns:p14="http://schemas.microsoft.com/office/powerpoint/2010/main" val="68016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0"/>
            <a:ext cx="8320367" cy="6858000"/>
          </a:xfrm>
        </p:spPr>
      </p:pic>
    </p:spTree>
    <p:extLst>
      <p:ext uri="{BB962C8B-B14F-4D97-AF65-F5344CB8AC3E}">
        <p14:creationId xmlns:p14="http://schemas.microsoft.com/office/powerpoint/2010/main" val="2178631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42076"/>
            <a:ext cx="5040560" cy="7009436"/>
          </a:xfrm>
        </p:spPr>
      </p:pic>
    </p:spTree>
    <p:extLst>
      <p:ext uri="{BB962C8B-B14F-4D97-AF65-F5344CB8AC3E}">
        <p14:creationId xmlns:p14="http://schemas.microsoft.com/office/powerpoint/2010/main" val="284796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5" y="1412776"/>
            <a:ext cx="9133081" cy="4896544"/>
          </a:xfrm>
        </p:spPr>
      </p:pic>
    </p:spTree>
    <p:extLst>
      <p:ext uri="{BB962C8B-B14F-4D97-AF65-F5344CB8AC3E}">
        <p14:creationId xmlns:p14="http://schemas.microsoft.com/office/powerpoint/2010/main" val="413273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0352"/>
            <a:ext cx="9120859" cy="5771016"/>
          </a:xfrm>
        </p:spPr>
      </p:pic>
    </p:spTree>
    <p:extLst>
      <p:ext uri="{BB962C8B-B14F-4D97-AF65-F5344CB8AC3E}">
        <p14:creationId xmlns:p14="http://schemas.microsoft.com/office/powerpoint/2010/main" val="4206327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71" y="0"/>
            <a:ext cx="5502347" cy="6858000"/>
          </a:xfrm>
        </p:spPr>
      </p:pic>
    </p:spTree>
    <p:extLst>
      <p:ext uri="{BB962C8B-B14F-4D97-AF65-F5344CB8AC3E}">
        <p14:creationId xmlns:p14="http://schemas.microsoft.com/office/powerpoint/2010/main" val="118485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62" cy="4869160"/>
          </a:xfrm>
        </p:spPr>
      </p:pic>
    </p:spTree>
    <p:extLst>
      <p:ext uri="{BB962C8B-B14F-4D97-AF65-F5344CB8AC3E}">
        <p14:creationId xmlns:p14="http://schemas.microsoft.com/office/powerpoint/2010/main" val="327683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9579"/>
            <a:ext cx="5235374" cy="6867579"/>
          </a:xfrm>
        </p:spPr>
      </p:pic>
    </p:spTree>
    <p:extLst>
      <p:ext uri="{BB962C8B-B14F-4D97-AF65-F5344CB8AC3E}">
        <p14:creationId xmlns:p14="http://schemas.microsoft.com/office/powerpoint/2010/main" val="195738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3925" cy="5445224"/>
          </a:xfrm>
        </p:spPr>
      </p:pic>
    </p:spTree>
    <p:extLst>
      <p:ext uri="{BB962C8B-B14F-4D97-AF65-F5344CB8AC3E}">
        <p14:creationId xmlns:p14="http://schemas.microsoft.com/office/powerpoint/2010/main" val="779402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" y="1234"/>
            <a:ext cx="9202014" cy="6668126"/>
          </a:xfrm>
        </p:spPr>
      </p:pic>
    </p:spTree>
    <p:extLst>
      <p:ext uri="{BB962C8B-B14F-4D97-AF65-F5344CB8AC3E}">
        <p14:creationId xmlns:p14="http://schemas.microsoft.com/office/powerpoint/2010/main" val="79584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37070"/>
            <a:ext cx="5728479" cy="6895069"/>
          </a:xfrm>
        </p:spPr>
      </p:pic>
    </p:spTree>
    <p:extLst>
      <p:ext uri="{BB962C8B-B14F-4D97-AF65-F5344CB8AC3E}">
        <p14:creationId xmlns:p14="http://schemas.microsoft.com/office/powerpoint/2010/main" val="399535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243"/>
            <a:ext cx="8398662" cy="6859243"/>
          </a:xfrm>
        </p:spPr>
      </p:pic>
    </p:spTree>
    <p:extLst>
      <p:ext uri="{BB962C8B-B14F-4D97-AF65-F5344CB8AC3E}">
        <p14:creationId xmlns:p14="http://schemas.microsoft.com/office/powerpoint/2010/main" val="2927507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3134"/>
            <a:ext cx="4492200" cy="687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3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0352"/>
            <a:ext cx="9120859" cy="5771016"/>
          </a:xfrm>
        </p:spPr>
      </p:pic>
    </p:spTree>
    <p:extLst>
      <p:ext uri="{BB962C8B-B14F-4D97-AF65-F5344CB8AC3E}">
        <p14:creationId xmlns:p14="http://schemas.microsoft.com/office/powerpoint/2010/main" val="207061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61534"/>
            <a:ext cx="5472608" cy="6936708"/>
          </a:xfrm>
        </p:spPr>
      </p:pic>
    </p:spTree>
    <p:extLst>
      <p:ext uri="{BB962C8B-B14F-4D97-AF65-F5344CB8AC3E}">
        <p14:creationId xmlns:p14="http://schemas.microsoft.com/office/powerpoint/2010/main" val="312544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-6048"/>
            <a:ext cx="5109713" cy="6864048"/>
          </a:xfrm>
        </p:spPr>
      </p:pic>
    </p:spTree>
    <p:extLst>
      <p:ext uri="{BB962C8B-B14F-4D97-AF65-F5344CB8AC3E}">
        <p14:creationId xmlns:p14="http://schemas.microsoft.com/office/powerpoint/2010/main" val="2967254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992"/>
            <a:ext cx="4860288" cy="6853008"/>
          </a:xfrm>
        </p:spPr>
      </p:pic>
    </p:spTree>
    <p:extLst>
      <p:ext uri="{BB962C8B-B14F-4D97-AF65-F5344CB8AC3E}">
        <p14:creationId xmlns:p14="http://schemas.microsoft.com/office/powerpoint/2010/main" val="4055840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" y="-12431"/>
            <a:ext cx="9203717" cy="6669360"/>
          </a:xfrm>
        </p:spPr>
      </p:pic>
    </p:spTree>
    <p:extLst>
      <p:ext uri="{BB962C8B-B14F-4D97-AF65-F5344CB8AC3E}">
        <p14:creationId xmlns:p14="http://schemas.microsoft.com/office/powerpoint/2010/main" val="1203252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6" y="-34690"/>
            <a:ext cx="9253502" cy="6776058"/>
          </a:xfrm>
        </p:spPr>
      </p:pic>
    </p:spTree>
    <p:extLst>
      <p:ext uri="{BB962C8B-B14F-4D97-AF65-F5344CB8AC3E}">
        <p14:creationId xmlns:p14="http://schemas.microsoft.com/office/powerpoint/2010/main" val="3086716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58692"/>
            <a:ext cx="5544616" cy="6910682"/>
          </a:xfrm>
        </p:spPr>
      </p:pic>
    </p:spTree>
    <p:extLst>
      <p:ext uri="{BB962C8B-B14F-4D97-AF65-F5344CB8AC3E}">
        <p14:creationId xmlns:p14="http://schemas.microsoft.com/office/powerpoint/2010/main" val="315993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72498" cy="6858000"/>
          </a:xfrm>
        </p:spPr>
      </p:pic>
    </p:spTree>
    <p:extLst>
      <p:ext uri="{BB962C8B-B14F-4D97-AF65-F5344CB8AC3E}">
        <p14:creationId xmlns:p14="http://schemas.microsoft.com/office/powerpoint/2010/main" val="160128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27655" cy="6843791"/>
          </a:xfrm>
        </p:spPr>
      </p:pic>
    </p:spTree>
    <p:extLst>
      <p:ext uri="{BB962C8B-B14F-4D97-AF65-F5344CB8AC3E}">
        <p14:creationId xmlns:p14="http://schemas.microsoft.com/office/powerpoint/2010/main" val="1519482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54902"/>
            <a:ext cx="4752528" cy="6989014"/>
          </a:xfrm>
        </p:spPr>
      </p:pic>
    </p:spTree>
    <p:extLst>
      <p:ext uri="{BB962C8B-B14F-4D97-AF65-F5344CB8AC3E}">
        <p14:creationId xmlns:p14="http://schemas.microsoft.com/office/powerpoint/2010/main" val="1538176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55622"/>
            <a:ext cx="4464496" cy="6941882"/>
          </a:xfrm>
        </p:spPr>
      </p:pic>
    </p:spTree>
    <p:extLst>
      <p:ext uri="{BB962C8B-B14F-4D97-AF65-F5344CB8AC3E}">
        <p14:creationId xmlns:p14="http://schemas.microsoft.com/office/powerpoint/2010/main" val="1805440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61996"/>
            <a:ext cx="5040560" cy="6962100"/>
          </a:xfrm>
        </p:spPr>
      </p:pic>
    </p:spTree>
    <p:extLst>
      <p:ext uri="{BB962C8B-B14F-4D97-AF65-F5344CB8AC3E}">
        <p14:creationId xmlns:p14="http://schemas.microsoft.com/office/powerpoint/2010/main" val="2299564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4607" cy="6858000"/>
          </a:xfrm>
        </p:spPr>
      </p:pic>
    </p:spTree>
    <p:extLst>
      <p:ext uri="{BB962C8B-B14F-4D97-AF65-F5344CB8AC3E}">
        <p14:creationId xmlns:p14="http://schemas.microsoft.com/office/powerpoint/2010/main" val="3773156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9811705" cy="7389440"/>
          </a:xfrm>
        </p:spPr>
      </p:pic>
    </p:spTree>
    <p:extLst>
      <p:ext uri="{BB962C8B-B14F-4D97-AF65-F5344CB8AC3E}">
        <p14:creationId xmlns:p14="http://schemas.microsoft.com/office/powerpoint/2010/main" val="213820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13269"/>
            <a:ext cx="3096344" cy="6945306"/>
          </a:xfrm>
        </p:spPr>
      </p:pic>
    </p:spTree>
    <p:extLst>
      <p:ext uri="{BB962C8B-B14F-4D97-AF65-F5344CB8AC3E}">
        <p14:creationId xmlns:p14="http://schemas.microsoft.com/office/powerpoint/2010/main" val="25438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6089" cy="4437112"/>
          </a:xfrm>
        </p:spPr>
      </p:pic>
    </p:spTree>
    <p:extLst>
      <p:ext uri="{BB962C8B-B14F-4D97-AF65-F5344CB8AC3E}">
        <p14:creationId xmlns:p14="http://schemas.microsoft.com/office/powerpoint/2010/main" val="4087691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7805"/>
            <a:ext cx="8219326" cy="6858000"/>
          </a:xfrm>
        </p:spPr>
      </p:pic>
    </p:spTree>
    <p:extLst>
      <p:ext uri="{BB962C8B-B14F-4D97-AF65-F5344CB8AC3E}">
        <p14:creationId xmlns:p14="http://schemas.microsoft.com/office/powerpoint/2010/main" val="2540903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62"/>
            <a:ext cx="5756434" cy="6851738"/>
          </a:xfrm>
        </p:spPr>
      </p:pic>
    </p:spTree>
    <p:extLst>
      <p:ext uri="{BB962C8B-B14F-4D97-AF65-F5344CB8AC3E}">
        <p14:creationId xmlns:p14="http://schemas.microsoft.com/office/powerpoint/2010/main" val="1444551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276" cy="6858000"/>
          </a:xfrm>
        </p:spPr>
      </p:pic>
    </p:spTree>
    <p:extLst>
      <p:ext uri="{BB962C8B-B14F-4D97-AF65-F5344CB8AC3E}">
        <p14:creationId xmlns:p14="http://schemas.microsoft.com/office/powerpoint/2010/main" val="281469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4"/>
            <a:ext cx="9144001" cy="6404312"/>
          </a:xfrm>
        </p:spPr>
      </p:pic>
    </p:spTree>
    <p:extLst>
      <p:ext uri="{BB962C8B-B14F-4D97-AF65-F5344CB8AC3E}">
        <p14:creationId xmlns:p14="http://schemas.microsoft.com/office/powerpoint/2010/main" val="1831469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48" y="0"/>
            <a:ext cx="4248060" cy="6907426"/>
          </a:xfrm>
        </p:spPr>
      </p:pic>
    </p:spTree>
    <p:extLst>
      <p:ext uri="{BB962C8B-B14F-4D97-AF65-F5344CB8AC3E}">
        <p14:creationId xmlns:p14="http://schemas.microsoft.com/office/powerpoint/2010/main" val="2325564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" y="0"/>
            <a:ext cx="9189950" cy="6858000"/>
          </a:xfrm>
        </p:spPr>
      </p:pic>
    </p:spTree>
    <p:extLst>
      <p:ext uri="{BB962C8B-B14F-4D97-AF65-F5344CB8AC3E}">
        <p14:creationId xmlns:p14="http://schemas.microsoft.com/office/powerpoint/2010/main" val="1687266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0"/>
            <a:ext cx="8935316" cy="6847130"/>
          </a:xfrm>
        </p:spPr>
      </p:pic>
    </p:spTree>
    <p:extLst>
      <p:ext uri="{BB962C8B-B14F-4D97-AF65-F5344CB8AC3E}">
        <p14:creationId xmlns:p14="http://schemas.microsoft.com/office/powerpoint/2010/main" val="710343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915"/>
            <a:ext cx="8807174" cy="6858000"/>
          </a:xfrm>
        </p:spPr>
      </p:pic>
    </p:spTree>
    <p:extLst>
      <p:ext uri="{BB962C8B-B14F-4D97-AF65-F5344CB8AC3E}">
        <p14:creationId xmlns:p14="http://schemas.microsoft.com/office/powerpoint/2010/main" val="3967446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621883" cy="6858000"/>
          </a:xfrm>
        </p:spPr>
      </p:pic>
    </p:spTree>
    <p:extLst>
      <p:ext uri="{BB962C8B-B14F-4D97-AF65-F5344CB8AC3E}">
        <p14:creationId xmlns:p14="http://schemas.microsoft.com/office/powerpoint/2010/main" val="2599019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092574" cy="6858000"/>
          </a:xfrm>
        </p:spPr>
      </p:pic>
    </p:spTree>
    <p:extLst>
      <p:ext uri="{BB962C8B-B14F-4D97-AF65-F5344CB8AC3E}">
        <p14:creationId xmlns:p14="http://schemas.microsoft.com/office/powerpoint/2010/main" val="1627626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1" y="0"/>
            <a:ext cx="5555730" cy="6858000"/>
          </a:xfrm>
        </p:spPr>
      </p:pic>
    </p:spTree>
    <p:extLst>
      <p:ext uri="{BB962C8B-B14F-4D97-AF65-F5344CB8AC3E}">
        <p14:creationId xmlns:p14="http://schemas.microsoft.com/office/powerpoint/2010/main" val="3063872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60474"/>
            <a:ext cx="5586667" cy="6918474"/>
          </a:xfrm>
        </p:spPr>
      </p:pic>
    </p:spTree>
    <p:extLst>
      <p:ext uri="{BB962C8B-B14F-4D97-AF65-F5344CB8AC3E}">
        <p14:creationId xmlns:p14="http://schemas.microsoft.com/office/powerpoint/2010/main" val="844745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503774"/>
            <a:ext cx="5976664" cy="8429239"/>
          </a:xfrm>
        </p:spPr>
      </p:pic>
    </p:spTree>
    <p:extLst>
      <p:ext uri="{BB962C8B-B14F-4D97-AF65-F5344CB8AC3E}">
        <p14:creationId xmlns:p14="http://schemas.microsoft.com/office/powerpoint/2010/main" val="29906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8340" cy="6858000"/>
          </a:xfrm>
        </p:spPr>
      </p:pic>
    </p:spTree>
    <p:extLst>
      <p:ext uri="{BB962C8B-B14F-4D97-AF65-F5344CB8AC3E}">
        <p14:creationId xmlns:p14="http://schemas.microsoft.com/office/powerpoint/2010/main" val="36846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429375" cy="6858000"/>
          </a:xfrm>
        </p:spPr>
      </p:pic>
    </p:spTree>
    <p:extLst>
      <p:ext uri="{BB962C8B-B14F-4D97-AF65-F5344CB8AC3E}">
        <p14:creationId xmlns:p14="http://schemas.microsoft.com/office/powerpoint/2010/main" val="515572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28207" cy="6858000"/>
          </a:xfrm>
        </p:spPr>
      </p:pic>
    </p:spTree>
    <p:extLst>
      <p:ext uri="{BB962C8B-B14F-4D97-AF65-F5344CB8AC3E}">
        <p14:creationId xmlns:p14="http://schemas.microsoft.com/office/powerpoint/2010/main" val="3855272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319689"/>
          </a:xfrm>
        </p:spPr>
      </p:pic>
    </p:spTree>
    <p:extLst>
      <p:ext uri="{BB962C8B-B14F-4D97-AF65-F5344CB8AC3E}">
        <p14:creationId xmlns:p14="http://schemas.microsoft.com/office/powerpoint/2010/main" val="3627984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559125" cy="6858000"/>
          </a:xfrm>
        </p:spPr>
      </p:pic>
    </p:spTree>
    <p:extLst>
      <p:ext uri="{BB962C8B-B14F-4D97-AF65-F5344CB8AC3E}">
        <p14:creationId xmlns:p14="http://schemas.microsoft.com/office/powerpoint/2010/main" val="3933060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024"/>
            <a:ext cx="5376796" cy="6844975"/>
          </a:xfrm>
        </p:spPr>
      </p:pic>
    </p:spTree>
    <p:extLst>
      <p:ext uri="{BB962C8B-B14F-4D97-AF65-F5344CB8AC3E}">
        <p14:creationId xmlns:p14="http://schemas.microsoft.com/office/powerpoint/2010/main" val="1044498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94" y="1268760"/>
            <a:ext cx="9261806" cy="3744416"/>
          </a:xfrm>
        </p:spPr>
      </p:pic>
    </p:spTree>
    <p:extLst>
      <p:ext uri="{BB962C8B-B14F-4D97-AF65-F5344CB8AC3E}">
        <p14:creationId xmlns:p14="http://schemas.microsoft.com/office/powerpoint/2010/main" val="383896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46"/>
            <a:ext cx="9143787" cy="6839553"/>
          </a:xfrm>
        </p:spPr>
      </p:pic>
    </p:spTree>
    <p:extLst>
      <p:ext uri="{BB962C8B-B14F-4D97-AF65-F5344CB8AC3E}">
        <p14:creationId xmlns:p14="http://schemas.microsoft.com/office/powerpoint/2010/main" val="40925022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122333" cy="6858000"/>
          </a:xfrm>
        </p:spPr>
      </p:pic>
    </p:spTree>
    <p:extLst>
      <p:ext uri="{BB962C8B-B14F-4D97-AF65-F5344CB8AC3E}">
        <p14:creationId xmlns:p14="http://schemas.microsoft.com/office/powerpoint/2010/main" val="1405917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73204" cy="6858000"/>
          </a:xfrm>
        </p:spPr>
      </p:pic>
    </p:spTree>
    <p:extLst>
      <p:ext uri="{BB962C8B-B14F-4D97-AF65-F5344CB8AC3E}">
        <p14:creationId xmlns:p14="http://schemas.microsoft.com/office/powerpoint/2010/main" val="412958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795"/>
            <a:ext cx="8822200" cy="6837205"/>
          </a:xfrm>
        </p:spPr>
      </p:pic>
    </p:spTree>
    <p:extLst>
      <p:ext uri="{BB962C8B-B14F-4D97-AF65-F5344CB8AC3E}">
        <p14:creationId xmlns:p14="http://schemas.microsoft.com/office/powerpoint/2010/main" val="1286726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780"/>
            <a:ext cx="4843462" cy="6858000"/>
          </a:xfrm>
        </p:spPr>
      </p:pic>
    </p:spTree>
    <p:extLst>
      <p:ext uri="{BB962C8B-B14F-4D97-AF65-F5344CB8AC3E}">
        <p14:creationId xmlns:p14="http://schemas.microsoft.com/office/powerpoint/2010/main" val="1389915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243"/>
            <a:ext cx="8398662" cy="6859243"/>
          </a:xfrm>
        </p:spPr>
      </p:pic>
    </p:spTree>
    <p:extLst>
      <p:ext uri="{BB962C8B-B14F-4D97-AF65-F5344CB8AC3E}">
        <p14:creationId xmlns:p14="http://schemas.microsoft.com/office/powerpoint/2010/main" val="23481333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06"/>
            <a:ext cx="9174807" cy="6881106"/>
          </a:xfrm>
        </p:spPr>
      </p:pic>
    </p:spTree>
    <p:extLst>
      <p:ext uri="{BB962C8B-B14F-4D97-AF65-F5344CB8AC3E}">
        <p14:creationId xmlns:p14="http://schemas.microsoft.com/office/powerpoint/2010/main" val="3896960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314" cy="6858000"/>
          </a:xfrm>
        </p:spPr>
      </p:pic>
    </p:spTree>
    <p:extLst>
      <p:ext uri="{BB962C8B-B14F-4D97-AF65-F5344CB8AC3E}">
        <p14:creationId xmlns:p14="http://schemas.microsoft.com/office/powerpoint/2010/main" val="34016658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17878"/>
            <a:ext cx="4695903" cy="6840121"/>
          </a:xfrm>
        </p:spPr>
      </p:pic>
    </p:spTree>
    <p:extLst>
      <p:ext uri="{BB962C8B-B14F-4D97-AF65-F5344CB8AC3E}">
        <p14:creationId xmlns:p14="http://schemas.microsoft.com/office/powerpoint/2010/main" val="18987453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237" cy="6597352"/>
          </a:xfrm>
        </p:spPr>
      </p:pic>
    </p:spTree>
    <p:extLst>
      <p:ext uri="{BB962C8B-B14F-4D97-AF65-F5344CB8AC3E}">
        <p14:creationId xmlns:p14="http://schemas.microsoft.com/office/powerpoint/2010/main" val="387895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11134" cy="6858000"/>
          </a:xfrm>
        </p:spPr>
      </p:pic>
    </p:spTree>
    <p:extLst>
      <p:ext uri="{BB962C8B-B14F-4D97-AF65-F5344CB8AC3E}">
        <p14:creationId xmlns:p14="http://schemas.microsoft.com/office/powerpoint/2010/main" val="2458433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773" cy="6741368"/>
          </a:xfrm>
        </p:spPr>
      </p:pic>
    </p:spTree>
    <p:extLst>
      <p:ext uri="{BB962C8B-B14F-4D97-AF65-F5344CB8AC3E}">
        <p14:creationId xmlns:p14="http://schemas.microsoft.com/office/powerpoint/2010/main" val="1940148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" y="1628800"/>
            <a:ext cx="9111216" cy="4464496"/>
          </a:xfrm>
        </p:spPr>
      </p:pic>
    </p:spTree>
    <p:extLst>
      <p:ext uri="{BB962C8B-B14F-4D97-AF65-F5344CB8AC3E}">
        <p14:creationId xmlns:p14="http://schemas.microsoft.com/office/powerpoint/2010/main" val="30068906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520690" cy="6858000"/>
          </a:xfrm>
        </p:spPr>
      </p:pic>
    </p:spTree>
    <p:extLst>
      <p:ext uri="{BB962C8B-B14F-4D97-AF65-F5344CB8AC3E}">
        <p14:creationId xmlns:p14="http://schemas.microsoft.com/office/powerpoint/2010/main" val="645814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514"/>
            <a:ext cx="5047503" cy="6856486"/>
          </a:xfrm>
        </p:spPr>
      </p:pic>
    </p:spTree>
    <p:extLst>
      <p:ext uri="{BB962C8B-B14F-4D97-AF65-F5344CB8AC3E}">
        <p14:creationId xmlns:p14="http://schemas.microsoft.com/office/powerpoint/2010/main" val="2803303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449" cy="5229200"/>
          </a:xfrm>
        </p:spPr>
      </p:pic>
    </p:spTree>
    <p:extLst>
      <p:ext uri="{BB962C8B-B14F-4D97-AF65-F5344CB8AC3E}">
        <p14:creationId xmlns:p14="http://schemas.microsoft.com/office/powerpoint/2010/main" val="302408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14637"/>
            <a:ext cx="8025209" cy="6959916"/>
          </a:xfrm>
        </p:spPr>
      </p:pic>
    </p:spTree>
    <p:extLst>
      <p:ext uri="{BB962C8B-B14F-4D97-AF65-F5344CB8AC3E}">
        <p14:creationId xmlns:p14="http://schemas.microsoft.com/office/powerpoint/2010/main" val="24455497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691285" cy="6858000"/>
          </a:xfrm>
        </p:spPr>
      </p:pic>
    </p:spTree>
    <p:extLst>
      <p:ext uri="{BB962C8B-B14F-4D97-AF65-F5344CB8AC3E}">
        <p14:creationId xmlns:p14="http://schemas.microsoft.com/office/powerpoint/2010/main" val="1675375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568610" cy="6957392"/>
          </a:xfrm>
        </p:spPr>
      </p:pic>
    </p:spTree>
    <p:extLst>
      <p:ext uri="{BB962C8B-B14F-4D97-AF65-F5344CB8AC3E}">
        <p14:creationId xmlns:p14="http://schemas.microsoft.com/office/powerpoint/2010/main" val="8064932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825"/>
            <a:ext cx="5361269" cy="6844175"/>
          </a:xfrm>
        </p:spPr>
      </p:pic>
    </p:spTree>
    <p:extLst>
      <p:ext uri="{BB962C8B-B14F-4D97-AF65-F5344CB8AC3E}">
        <p14:creationId xmlns:p14="http://schemas.microsoft.com/office/powerpoint/2010/main" val="34498027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099"/>
            <a:ext cx="5547486" cy="6841901"/>
          </a:xfrm>
        </p:spPr>
      </p:pic>
    </p:spTree>
    <p:extLst>
      <p:ext uri="{BB962C8B-B14F-4D97-AF65-F5344CB8AC3E}">
        <p14:creationId xmlns:p14="http://schemas.microsoft.com/office/powerpoint/2010/main" val="538761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678" cy="6093296"/>
          </a:xfrm>
        </p:spPr>
      </p:pic>
    </p:spTree>
    <p:extLst>
      <p:ext uri="{BB962C8B-B14F-4D97-AF65-F5344CB8AC3E}">
        <p14:creationId xmlns:p14="http://schemas.microsoft.com/office/powerpoint/2010/main" val="1033523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26415" cy="6858000"/>
          </a:xfrm>
        </p:spPr>
      </p:pic>
    </p:spTree>
    <p:extLst>
      <p:ext uri="{BB962C8B-B14F-4D97-AF65-F5344CB8AC3E}">
        <p14:creationId xmlns:p14="http://schemas.microsoft.com/office/powerpoint/2010/main" val="32910737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871"/>
            <a:ext cx="5420655" cy="6857129"/>
          </a:xfrm>
        </p:spPr>
      </p:pic>
    </p:spTree>
    <p:extLst>
      <p:ext uri="{BB962C8B-B14F-4D97-AF65-F5344CB8AC3E}">
        <p14:creationId xmlns:p14="http://schemas.microsoft.com/office/powerpoint/2010/main" val="25137976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" y="29546"/>
            <a:ext cx="9149010" cy="6495798"/>
          </a:xfrm>
        </p:spPr>
      </p:pic>
    </p:spTree>
    <p:extLst>
      <p:ext uri="{BB962C8B-B14F-4D97-AF65-F5344CB8AC3E}">
        <p14:creationId xmlns:p14="http://schemas.microsoft.com/office/powerpoint/2010/main" val="21024441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3909" cy="6309320"/>
          </a:xfrm>
        </p:spPr>
      </p:pic>
    </p:spTree>
    <p:extLst>
      <p:ext uri="{BB962C8B-B14F-4D97-AF65-F5344CB8AC3E}">
        <p14:creationId xmlns:p14="http://schemas.microsoft.com/office/powerpoint/2010/main" val="3322106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793"/>
            <a:ext cx="8301532" cy="6845387"/>
          </a:xfrm>
        </p:spPr>
      </p:pic>
    </p:spTree>
    <p:extLst>
      <p:ext uri="{BB962C8B-B14F-4D97-AF65-F5344CB8AC3E}">
        <p14:creationId xmlns:p14="http://schemas.microsoft.com/office/powerpoint/2010/main" val="322530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674034" cy="6956575"/>
          </a:xfrm>
        </p:spPr>
      </p:pic>
    </p:spTree>
    <p:extLst>
      <p:ext uri="{BB962C8B-B14F-4D97-AF65-F5344CB8AC3E}">
        <p14:creationId xmlns:p14="http://schemas.microsoft.com/office/powerpoint/2010/main" val="37328416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11918" cy="6858000"/>
          </a:xfrm>
        </p:spPr>
      </p:pic>
    </p:spTree>
    <p:extLst>
      <p:ext uri="{BB962C8B-B14F-4D97-AF65-F5344CB8AC3E}">
        <p14:creationId xmlns:p14="http://schemas.microsoft.com/office/powerpoint/2010/main" val="4127158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28" y="0"/>
            <a:ext cx="4888611" cy="6921928"/>
          </a:xfrm>
        </p:spPr>
      </p:pic>
    </p:spTree>
    <p:extLst>
      <p:ext uri="{BB962C8B-B14F-4D97-AF65-F5344CB8AC3E}">
        <p14:creationId xmlns:p14="http://schemas.microsoft.com/office/powerpoint/2010/main" val="18225798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-12030"/>
            <a:ext cx="5578719" cy="6870030"/>
          </a:xfrm>
        </p:spPr>
      </p:pic>
    </p:spTree>
    <p:extLst>
      <p:ext uri="{BB962C8B-B14F-4D97-AF65-F5344CB8AC3E}">
        <p14:creationId xmlns:p14="http://schemas.microsoft.com/office/powerpoint/2010/main" val="22774592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1255"/>
            <a:ext cx="3816424" cy="6933173"/>
          </a:xfrm>
        </p:spPr>
      </p:pic>
    </p:spTree>
    <p:extLst>
      <p:ext uri="{BB962C8B-B14F-4D97-AF65-F5344CB8AC3E}">
        <p14:creationId xmlns:p14="http://schemas.microsoft.com/office/powerpoint/2010/main" val="7344680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-49016"/>
            <a:ext cx="4449572" cy="6907016"/>
          </a:xfrm>
        </p:spPr>
      </p:pic>
    </p:spTree>
    <p:extLst>
      <p:ext uri="{BB962C8B-B14F-4D97-AF65-F5344CB8AC3E}">
        <p14:creationId xmlns:p14="http://schemas.microsoft.com/office/powerpoint/2010/main" val="2920770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3801"/>
            <a:ext cx="8229600" cy="4458761"/>
          </a:xfrm>
        </p:spPr>
      </p:pic>
    </p:spTree>
    <p:extLst>
      <p:ext uri="{BB962C8B-B14F-4D97-AF65-F5344CB8AC3E}">
        <p14:creationId xmlns:p14="http://schemas.microsoft.com/office/powerpoint/2010/main" val="2892115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" y="0"/>
            <a:ext cx="9016891" cy="6858000"/>
          </a:xfrm>
        </p:spPr>
      </p:pic>
    </p:spTree>
    <p:extLst>
      <p:ext uri="{BB962C8B-B14F-4D97-AF65-F5344CB8AC3E}">
        <p14:creationId xmlns:p14="http://schemas.microsoft.com/office/powerpoint/2010/main" val="22755721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31336"/>
            <a:ext cx="5760640" cy="6923587"/>
          </a:xfrm>
        </p:spPr>
      </p:pic>
    </p:spTree>
    <p:extLst>
      <p:ext uri="{BB962C8B-B14F-4D97-AF65-F5344CB8AC3E}">
        <p14:creationId xmlns:p14="http://schemas.microsoft.com/office/powerpoint/2010/main" val="8147494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-18050"/>
            <a:ext cx="5357960" cy="6876050"/>
          </a:xfrm>
        </p:spPr>
      </p:pic>
    </p:spTree>
    <p:extLst>
      <p:ext uri="{BB962C8B-B14F-4D97-AF65-F5344CB8AC3E}">
        <p14:creationId xmlns:p14="http://schemas.microsoft.com/office/powerpoint/2010/main" val="37394510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92614"/>
            <a:ext cx="3312368" cy="6998715"/>
          </a:xfrm>
        </p:spPr>
      </p:pic>
    </p:spTree>
    <p:extLst>
      <p:ext uri="{BB962C8B-B14F-4D97-AF65-F5344CB8AC3E}">
        <p14:creationId xmlns:p14="http://schemas.microsoft.com/office/powerpoint/2010/main" val="110749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3981" cy="6309320"/>
          </a:xfrm>
        </p:spPr>
      </p:pic>
    </p:spTree>
    <p:extLst>
      <p:ext uri="{BB962C8B-B14F-4D97-AF65-F5344CB8AC3E}">
        <p14:creationId xmlns:p14="http://schemas.microsoft.com/office/powerpoint/2010/main" val="35110147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2054" cy="5229200"/>
          </a:xfrm>
        </p:spPr>
      </p:pic>
    </p:spTree>
    <p:extLst>
      <p:ext uri="{BB962C8B-B14F-4D97-AF65-F5344CB8AC3E}">
        <p14:creationId xmlns:p14="http://schemas.microsoft.com/office/powerpoint/2010/main" val="29563560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67555"/>
            <a:ext cx="5616624" cy="6968125"/>
          </a:xfrm>
        </p:spPr>
      </p:pic>
    </p:spTree>
    <p:extLst>
      <p:ext uri="{BB962C8B-B14F-4D97-AF65-F5344CB8AC3E}">
        <p14:creationId xmlns:p14="http://schemas.microsoft.com/office/powerpoint/2010/main" val="6075665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0"/>
            <a:ext cx="5545041" cy="6957392"/>
          </a:xfrm>
        </p:spPr>
      </p:pic>
    </p:spTree>
    <p:extLst>
      <p:ext uri="{BB962C8B-B14F-4D97-AF65-F5344CB8AC3E}">
        <p14:creationId xmlns:p14="http://schemas.microsoft.com/office/powerpoint/2010/main" val="8863053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13" y="0"/>
            <a:ext cx="5687667" cy="6904151"/>
          </a:xfrm>
        </p:spPr>
      </p:pic>
    </p:spTree>
    <p:extLst>
      <p:ext uri="{BB962C8B-B14F-4D97-AF65-F5344CB8AC3E}">
        <p14:creationId xmlns:p14="http://schemas.microsoft.com/office/powerpoint/2010/main" val="12345331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" y="15530"/>
            <a:ext cx="9191489" cy="5861742"/>
          </a:xfrm>
        </p:spPr>
      </p:pic>
    </p:spTree>
    <p:extLst>
      <p:ext uri="{BB962C8B-B14F-4D97-AF65-F5344CB8AC3E}">
        <p14:creationId xmlns:p14="http://schemas.microsoft.com/office/powerpoint/2010/main" val="40087638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7" y="0"/>
            <a:ext cx="9260331" cy="5877272"/>
          </a:xfrm>
        </p:spPr>
      </p:pic>
    </p:spTree>
    <p:extLst>
      <p:ext uri="{BB962C8B-B14F-4D97-AF65-F5344CB8AC3E}">
        <p14:creationId xmlns:p14="http://schemas.microsoft.com/office/powerpoint/2010/main" val="8123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38052"/>
            <a:ext cx="5904656" cy="6954374"/>
          </a:xfrm>
        </p:spPr>
      </p:pic>
    </p:spTree>
    <p:extLst>
      <p:ext uri="{BB962C8B-B14F-4D97-AF65-F5344CB8AC3E}">
        <p14:creationId xmlns:p14="http://schemas.microsoft.com/office/powerpoint/2010/main" val="21377637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0"/>
            <a:ext cx="5328671" cy="6858000"/>
          </a:xfrm>
        </p:spPr>
      </p:pic>
    </p:spTree>
    <p:extLst>
      <p:ext uri="{BB962C8B-B14F-4D97-AF65-F5344CB8AC3E}">
        <p14:creationId xmlns:p14="http://schemas.microsoft.com/office/powerpoint/2010/main" val="9743567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445813" cy="6858000"/>
          </a:xfrm>
        </p:spPr>
      </p:pic>
    </p:spTree>
    <p:extLst>
      <p:ext uri="{BB962C8B-B14F-4D97-AF65-F5344CB8AC3E}">
        <p14:creationId xmlns:p14="http://schemas.microsoft.com/office/powerpoint/2010/main" val="39352280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145" cy="6093296"/>
          </a:xfrm>
        </p:spPr>
      </p:pic>
    </p:spTree>
    <p:extLst>
      <p:ext uri="{BB962C8B-B14F-4D97-AF65-F5344CB8AC3E}">
        <p14:creationId xmlns:p14="http://schemas.microsoft.com/office/powerpoint/2010/main" val="36561602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Presentazione su schermo (4:3)</PresentationFormat>
  <Paragraphs>0</Paragraphs>
  <Slides>108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108</vt:i4>
      </vt:variant>
    </vt:vector>
  </HeadingPairs>
  <TitlesOfParts>
    <vt:vector size="10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2016-05-02T20:59:37Z</dcterms:created>
  <dcterms:modified xsi:type="dcterms:W3CDTF">2016-05-03T07:04:20Z</dcterms:modified>
</cp:coreProperties>
</file>