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3" r:id="rId4"/>
    <p:sldId id="274" r:id="rId5"/>
    <p:sldId id="286" r:id="rId6"/>
    <p:sldId id="284" r:id="rId7"/>
    <p:sldId id="264" r:id="rId8"/>
    <p:sldId id="282" r:id="rId9"/>
    <p:sldId id="266" r:id="rId10"/>
    <p:sldId id="259" r:id="rId11"/>
    <p:sldId id="265" r:id="rId12"/>
    <p:sldId id="267" r:id="rId13"/>
    <p:sldId id="279" r:id="rId14"/>
    <p:sldId id="272" r:id="rId15"/>
    <p:sldId id="271" r:id="rId16"/>
    <p:sldId id="269" r:id="rId17"/>
    <p:sldId id="277" r:id="rId18"/>
    <p:sldId id="270" r:id="rId19"/>
    <p:sldId id="275" r:id="rId20"/>
    <p:sldId id="285" r:id="rId21"/>
    <p:sldId id="283" r:id="rId22"/>
    <p:sldId id="261" r:id="rId23"/>
    <p:sldId id="262" r:id="rId24"/>
    <p:sldId id="257" r:id="rId25"/>
    <p:sldId id="278" r:id="rId26"/>
    <p:sldId id="280" r:id="rId27"/>
    <p:sldId id="281" r:id="rId28"/>
    <p:sldId id="276" r:id="rId29"/>
    <p:sldId id="268" r:id="rId30"/>
    <p:sldId id="273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C187-E751-4907-A3A8-6DB38A7B1227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CE1F-B989-4603-B14F-2001906B32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597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C187-E751-4907-A3A8-6DB38A7B1227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CE1F-B989-4603-B14F-2001906B32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9875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C187-E751-4907-A3A8-6DB38A7B1227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CE1F-B989-4603-B14F-2001906B32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0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C187-E751-4907-A3A8-6DB38A7B1227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CE1F-B989-4603-B14F-2001906B32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089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C187-E751-4907-A3A8-6DB38A7B1227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CE1F-B989-4603-B14F-2001906B32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7569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C187-E751-4907-A3A8-6DB38A7B1227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CE1F-B989-4603-B14F-2001906B32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2518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C187-E751-4907-A3A8-6DB38A7B1227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CE1F-B989-4603-B14F-2001906B32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466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C187-E751-4907-A3A8-6DB38A7B1227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CE1F-B989-4603-B14F-2001906B32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7280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C187-E751-4907-A3A8-6DB38A7B1227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CE1F-B989-4603-B14F-2001906B32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023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C187-E751-4907-A3A8-6DB38A7B1227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CE1F-B989-4603-B14F-2001906B32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203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C187-E751-4907-A3A8-6DB38A7B1227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CE1F-B989-4603-B14F-2001906B32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0698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6C187-E751-4907-A3A8-6DB38A7B1227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5CE1F-B989-4603-B14F-2001906B32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975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-58830"/>
            <a:ext cx="5333694" cy="6916830"/>
          </a:xfrm>
        </p:spPr>
      </p:pic>
    </p:spTree>
    <p:extLst>
      <p:ext uri="{BB962C8B-B14F-4D97-AF65-F5344CB8AC3E}">
        <p14:creationId xmlns:p14="http://schemas.microsoft.com/office/powerpoint/2010/main" val="75288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-9579"/>
            <a:ext cx="5256584" cy="6895402"/>
          </a:xfrm>
        </p:spPr>
      </p:pic>
    </p:spTree>
    <p:extLst>
      <p:ext uri="{BB962C8B-B14F-4D97-AF65-F5344CB8AC3E}">
        <p14:creationId xmlns:p14="http://schemas.microsoft.com/office/powerpoint/2010/main" val="2201978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-1"/>
            <a:ext cx="4464496" cy="6923475"/>
          </a:xfrm>
        </p:spPr>
      </p:pic>
    </p:spTree>
    <p:extLst>
      <p:ext uri="{BB962C8B-B14F-4D97-AF65-F5344CB8AC3E}">
        <p14:creationId xmlns:p14="http://schemas.microsoft.com/office/powerpoint/2010/main" val="694683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-18100"/>
            <a:ext cx="4896544" cy="6945454"/>
          </a:xfrm>
        </p:spPr>
      </p:pic>
    </p:spTree>
    <p:extLst>
      <p:ext uri="{BB962C8B-B14F-4D97-AF65-F5344CB8AC3E}">
        <p14:creationId xmlns:p14="http://schemas.microsoft.com/office/powerpoint/2010/main" val="798288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0"/>
            <a:ext cx="5468898" cy="6858000"/>
          </a:xfrm>
        </p:spPr>
      </p:pic>
    </p:spTree>
    <p:extLst>
      <p:ext uri="{BB962C8B-B14F-4D97-AF65-F5344CB8AC3E}">
        <p14:creationId xmlns:p14="http://schemas.microsoft.com/office/powerpoint/2010/main" val="3724561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453621" cy="6858000"/>
          </a:xfrm>
        </p:spPr>
      </p:pic>
    </p:spTree>
    <p:extLst>
      <p:ext uri="{BB962C8B-B14F-4D97-AF65-F5344CB8AC3E}">
        <p14:creationId xmlns:p14="http://schemas.microsoft.com/office/powerpoint/2010/main" val="1785430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-74934"/>
            <a:ext cx="5451019" cy="6932934"/>
          </a:xfrm>
        </p:spPr>
      </p:pic>
    </p:spTree>
    <p:extLst>
      <p:ext uri="{BB962C8B-B14F-4D97-AF65-F5344CB8AC3E}">
        <p14:creationId xmlns:p14="http://schemas.microsoft.com/office/powerpoint/2010/main" val="3008115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-93259"/>
            <a:ext cx="5904656" cy="7052784"/>
          </a:xfrm>
        </p:spPr>
      </p:pic>
    </p:spTree>
    <p:extLst>
      <p:ext uri="{BB962C8B-B14F-4D97-AF65-F5344CB8AC3E}">
        <p14:creationId xmlns:p14="http://schemas.microsoft.com/office/powerpoint/2010/main" val="2712139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-59258"/>
            <a:ext cx="4190563" cy="6917258"/>
          </a:xfrm>
        </p:spPr>
      </p:pic>
    </p:spTree>
    <p:extLst>
      <p:ext uri="{BB962C8B-B14F-4D97-AF65-F5344CB8AC3E}">
        <p14:creationId xmlns:p14="http://schemas.microsoft.com/office/powerpoint/2010/main" val="3403247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-79338"/>
            <a:ext cx="5575097" cy="6937338"/>
          </a:xfrm>
        </p:spPr>
      </p:pic>
    </p:spTree>
    <p:extLst>
      <p:ext uri="{BB962C8B-B14F-4D97-AF65-F5344CB8AC3E}">
        <p14:creationId xmlns:p14="http://schemas.microsoft.com/office/powerpoint/2010/main" val="2836292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-39317"/>
            <a:ext cx="6885384" cy="6885384"/>
          </a:xfrm>
        </p:spPr>
      </p:pic>
    </p:spTree>
    <p:extLst>
      <p:ext uri="{BB962C8B-B14F-4D97-AF65-F5344CB8AC3E}">
        <p14:creationId xmlns:p14="http://schemas.microsoft.com/office/powerpoint/2010/main" val="2154677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42" y="1"/>
            <a:ext cx="5246133" cy="6916614"/>
          </a:xfrm>
        </p:spPr>
      </p:pic>
    </p:spTree>
    <p:extLst>
      <p:ext uri="{BB962C8B-B14F-4D97-AF65-F5344CB8AC3E}">
        <p14:creationId xmlns:p14="http://schemas.microsoft.com/office/powerpoint/2010/main" val="1437715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-57588"/>
            <a:ext cx="5461439" cy="6915588"/>
          </a:xfrm>
        </p:spPr>
      </p:pic>
    </p:spTree>
    <p:extLst>
      <p:ext uri="{BB962C8B-B14F-4D97-AF65-F5344CB8AC3E}">
        <p14:creationId xmlns:p14="http://schemas.microsoft.com/office/powerpoint/2010/main" val="3785415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916"/>
            <a:ext cx="4968552" cy="6817315"/>
          </a:xfrm>
        </p:spPr>
      </p:pic>
    </p:spTree>
    <p:extLst>
      <p:ext uri="{BB962C8B-B14F-4D97-AF65-F5344CB8AC3E}">
        <p14:creationId xmlns:p14="http://schemas.microsoft.com/office/powerpoint/2010/main" val="1302621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9" y="24600"/>
            <a:ext cx="4486575" cy="6833399"/>
          </a:xfrm>
        </p:spPr>
      </p:pic>
    </p:spTree>
    <p:extLst>
      <p:ext uri="{BB962C8B-B14F-4D97-AF65-F5344CB8AC3E}">
        <p14:creationId xmlns:p14="http://schemas.microsoft.com/office/powerpoint/2010/main" val="966337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84" y="0"/>
            <a:ext cx="6087794" cy="6858000"/>
          </a:xfrm>
        </p:spPr>
      </p:pic>
    </p:spTree>
    <p:extLst>
      <p:ext uri="{BB962C8B-B14F-4D97-AF65-F5344CB8AC3E}">
        <p14:creationId xmlns:p14="http://schemas.microsoft.com/office/powerpoint/2010/main" val="1301606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7" y="0"/>
            <a:ext cx="4868235" cy="6858000"/>
          </a:xfrm>
        </p:spPr>
      </p:pic>
    </p:spTree>
    <p:extLst>
      <p:ext uri="{BB962C8B-B14F-4D97-AF65-F5344CB8AC3E}">
        <p14:creationId xmlns:p14="http://schemas.microsoft.com/office/powerpoint/2010/main" val="1938854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154"/>
            <a:ext cx="5757013" cy="6850846"/>
          </a:xfrm>
        </p:spPr>
      </p:pic>
    </p:spTree>
    <p:extLst>
      <p:ext uri="{BB962C8B-B14F-4D97-AF65-F5344CB8AC3E}">
        <p14:creationId xmlns:p14="http://schemas.microsoft.com/office/powerpoint/2010/main" val="2654537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-16458"/>
            <a:ext cx="5486513" cy="6874457"/>
          </a:xfrm>
        </p:spPr>
      </p:pic>
    </p:spTree>
    <p:extLst>
      <p:ext uri="{BB962C8B-B14F-4D97-AF65-F5344CB8AC3E}">
        <p14:creationId xmlns:p14="http://schemas.microsoft.com/office/powerpoint/2010/main" val="4157300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98" y="0"/>
            <a:ext cx="5404308" cy="6858000"/>
          </a:xfrm>
        </p:spPr>
      </p:pic>
    </p:spTree>
    <p:extLst>
      <p:ext uri="{BB962C8B-B14F-4D97-AF65-F5344CB8AC3E}">
        <p14:creationId xmlns:p14="http://schemas.microsoft.com/office/powerpoint/2010/main" val="4192710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070" cy="6858000"/>
          </a:xfrm>
        </p:spPr>
      </p:pic>
    </p:spTree>
    <p:extLst>
      <p:ext uri="{BB962C8B-B14F-4D97-AF65-F5344CB8AC3E}">
        <p14:creationId xmlns:p14="http://schemas.microsoft.com/office/powerpoint/2010/main" val="330998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-25252"/>
            <a:ext cx="6883251" cy="6883251"/>
          </a:xfrm>
        </p:spPr>
      </p:pic>
    </p:spTree>
    <p:extLst>
      <p:ext uri="{BB962C8B-B14F-4D97-AF65-F5344CB8AC3E}">
        <p14:creationId xmlns:p14="http://schemas.microsoft.com/office/powerpoint/2010/main" val="3287168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" y="-8522"/>
            <a:ext cx="9146192" cy="6749890"/>
          </a:xfrm>
        </p:spPr>
      </p:pic>
    </p:spTree>
    <p:extLst>
      <p:ext uri="{BB962C8B-B14F-4D97-AF65-F5344CB8AC3E}">
        <p14:creationId xmlns:p14="http://schemas.microsoft.com/office/powerpoint/2010/main" val="13025168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-13306"/>
            <a:ext cx="5488454" cy="6871306"/>
          </a:xfrm>
        </p:spPr>
      </p:pic>
    </p:spTree>
    <p:extLst>
      <p:ext uri="{BB962C8B-B14F-4D97-AF65-F5344CB8AC3E}">
        <p14:creationId xmlns:p14="http://schemas.microsoft.com/office/powerpoint/2010/main" val="3976017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9" y="34908"/>
            <a:ext cx="4491869" cy="6823092"/>
          </a:xfrm>
        </p:spPr>
      </p:pic>
    </p:spTree>
    <p:extLst>
      <p:ext uri="{BB962C8B-B14F-4D97-AF65-F5344CB8AC3E}">
        <p14:creationId xmlns:p14="http://schemas.microsoft.com/office/powerpoint/2010/main" val="248308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68"/>
            <a:ext cx="9166379" cy="6087728"/>
          </a:xfrm>
        </p:spPr>
      </p:pic>
    </p:spTree>
    <p:extLst>
      <p:ext uri="{BB962C8B-B14F-4D97-AF65-F5344CB8AC3E}">
        <p14:creationId xmlns:p14="http://schemas.microsoft.com/office/powerpoint/2010/main" val="201138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07072" cy="6858000"/>
          </a:xfrm>
        </p:spPr>
      </p:pic>
    </p:spTree>
    <p:extLst>
      <p:ext uri="{BB962C8B-B14F-4D97-AF65-F5344CB8AC3E}">
        <p14:creationId xmlns:p14="http://schemas.microsoft.com/office/powerpoint/2010/main" val="714531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7"/>
            <a:ext cx="9117030" cy="6837773"/>
          </a:xfrm>
        </p:spPr>
      </p:pic>
    </p:spTree>
    <p:extLst>
      <p:ext uri="{BB962C8B-B14F-4D97-AF65-F5344CB8AC3E}">
        <p14:creationId xmlns:p14="http://schemas.microsoft.com/office/powerpoint/2010/main" val="3959415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-34364"/>
            <a:ext cx="5904656" cy="6947800"/>
          </a:xfrm>
        </p:spPr>
      </p:pic>
    </p:spTree>
    <p:extLst>
      <p:ext uri="{BB962C8B-B14F-4D97-AF65-F5344CB8AC3E}">
        <p14:creationId xmlns:p14="http://schemas.microsoft.com/office/powerpoint/2010/main" val="3233517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0"/>
            <a:ext cx="5503545" cy="6858000"/>
          </a:xfrm>
        </p:spPr>
      </p:pic>
    </p:spTree>
    <p:extLst>
      <p:ext uri="{BB962C8B-B14F-4D97-AF65-F5344CB8AC3E}">
        <p14:creationId xmlns:p14="http://schemas.microsoft.com/office/powerpoint/2010/main" val="407565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Presentazione su schermo (4:3)</PresentationFormat>
  <Paragraphs>0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8</cp:revision>
  <dcterms:created xsi:type="dcterms:W3CDTF">2016-05-02T21:19:23Z</dcterms:created>
  <dcterms:modified xsi:type="dcterms:W3CDTF">2016-05-03T07:04:14Z</dcterms:modified>
</cp:coreProperties>
</file>