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34587" autoAdjust="0"/>
    <p:restoredTop sz="86462" autoAdjust="0"/>
  </p:normalViewPr>
  <p:slideViewPr>
    <p:cSldViewPr>
      <p:cViewPr varScale="1">
        <p:scale>
          <a:sx n="74" d="100"/>
          <a:sy n="74" d="100"/>
        </p:scale>
        <p:origin x="-9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3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1FA-40BD-467F-9FEF-C9336CCCB592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E581-938B-485C-908E-FCEE305876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430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1FA-40BD-467F-9FEF-C9336CCCB592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E581-938B-485C-908E-FCEE305876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542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1FA-40BD-467F-9FEF-C9336CCCB592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E581-938B-485C-908E-FCEE305876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393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1FA-40BD-467F-9FEF-C9336CCCB592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E581-938B-485C-908E-FCEE305876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863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1FA-40BD-467F-9FEF-C9336CCCB592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E581-938B-485C-908E-FCEE305876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7122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1FA-40BD-467F-9FEF-C9336CCCB592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E581-938B-485C-908E-FCEE305876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827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1FA-40BD-467F-9FEF-C9336CCCB592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E581-938B-485C-908E-FCEE305876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596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1FA-40BD-467F-9FEF-C9336CCCB592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E581-938B-485C-908E-FCEE305876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001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1FA-40BD-467F-9FEF-C9336CCCB592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E581-938B-485C-908E-FCEE305876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17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1FA-40BD-467F-9FEF-C9336CCCB592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E581-938B-485C-908E-FCEE305876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3119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11FA-40BD-467F-9FEF-C9336CCCB592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E581-938B-485C-908E-FCEE305876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665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A11FA-40BD-467F-9FEF-C9336CCCB592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5E581-938B-485C-908E-FCEE305876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3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0</Words>
  <Application>Microsoft Office PowerPoint</Application>
  <PresentationFormat>Presentazione su schermo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0</vt:i4>
      </vt:variant>
    </vt:vector>
  </HeadingPairs>
  <TitlesOfParts>
    <vt:vector size="1" baseType="lpstr">
      <vt:lpstr>Tema di Office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29</cp:revision>
  <dcterms:created xsi:type="dcterms:W3CDTF">2016-04-26T11:38:58Z</dcterms:created>
  <dcterms:modified xsi:type="dcterms:W3CDTF">2016-05-03T06:48:11Z</dcterms:modified>
</cp:coreProperties>
</file>