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46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F629-DB15-4FFC-B4A2-20C6E28961D4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0B8A-B53F-4645-B973-8681C0FCF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88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F629-DB15-4FFC-B4A2-20C6E28961D4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0B8A-B53F-4645-B973-8681C0FCF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2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F629-DB15-4FFC-B4A2-20C6E28961D4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0B8A-B53F-4645-B973-8681C0FCF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310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F629-DB15-4FFC-B4A2-20C6E28961D4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0B8A-B53F-4645-B973-8681C0FCF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09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F629-DB15-4FFC-B4A2-20C6E28961D4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0B8A-B53F-4645-B973-8681C0FCF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304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F629-DB15-4FFC-B4A2-20C6E28961D4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0B8A-B53F-4645-B973-8681C0FCF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9074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F629-DB15-4FFC-B4A2-20C6E28961D4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0B8A-B53F-4645-B973-8681C0FCF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3078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F629-DB15-4FFC-B4A2-20C6E28961D4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0B8A-B53F-4645-B973-8681C0FCF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979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F629-DB15-4FFC-B4A2-20C6E28961D4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0B8A-B53F-4645-B973-8681C0FCF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4468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F629-DB15-4FFC-B4A2-20C6E28961D4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0B8A-B53F-4645-B973-8681C0FCF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76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8F629-DB15-4FFC-B4A2-20C6E28961D4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0B8A-B53F-4645-B973-8681C0FCF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68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8F629-DB15-4FFC-B4A2-20C6E28961D4}" type="datetimeFigureOut">
              <a:rPr lang="it-IT" smtClean="0"/>
              <a:t>28/02/2017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E0B8A-B53F-4645-B973-8681C0FCFE0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725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09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970"/>
            <a:ext cx="9178898" cy="6119265"/>
          </a:xfrm>
        </p:spPr>
      </p:pic>
    </p:spTree>
    <p:extLst>
      <p:ext uri="{BB962C8B-B14F-4D97-AF65-F5344CB8AC3E}">
        <p14:creationId xmlns:p14="http://schemas.microsoft.com/office/powerpoint/2010/main" val="37592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2" y="7494"/>
            <a:ext cx="4361488" cy="6850505"/>
          </a:xfrm>
        </p:spPr>
      </p:pic>
    </p:spTree>
    <p:extLst>
      <p:ext uri="{BB962C8B-B14F-4D97-AF65-F5344CB8AC3E}">
        <p14:creationId xmlns:p14="http://schemas.microsoft.com/office/powerpoint/2010/main" val="338134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944" cy="6093296"/>
          </a:xfrm>
        </p:spPr>
      </p:pic>
    </p:spTree>
    <p:extLst>
      <p:ext uri="{BB962C8B-B14F-4D97-AF65-F5344CB8AC3E}">
        <p14:creationId xmlns:p14="http://schemas.microsoft.com/office/powerpoint/2010/main" val="276961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" y="0"/>
            <a:ext cx="9188330" cy="6309320"/>
          </a:xfrm>
        </p:spPr>
      </p:pic>
    </p:spTree>
    <p:extLst>
      <p:ext uri="{BB962C8B-B14F-4D97-AF65-F5344CB8AC3E}">
        <p14:creationId xmlns:p14="http://schemas.microsoft.com/office/powerpoint/2010/main" val="148563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35061" cy="5085184"/>
          </a:xfrm>
        </p:spPr>
      </p:pic>
    </p:spTree>
    <p:extLst>
      <p:ext uri="{BB962C8B-B14F-4D97-AF65-F5344CB8AC3E}">
        <p14:creationId xmlns:p14="http://schemas.microsoft.com/office/powerpoint/2010/main" val="320859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75359" cy="6453336"/>
          </a:xfrm>
        </p:spPr>
      </p:pic>
    </p:spTree>
    <p:extLst>
      <p:ext uri="{BB962C8B-B14F-4D97-AF65-F5344CB8AC3E}">
        <p14:creationId xmlns:p14="http://schemas.microsoft.com/office/powerpoint/2010/main" val="234906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08104" y="260648"/>
            <a:ext cx="3466728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Buon Pastore, affresco Catacombe di San Callisto, Roma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013158" cy="6858000"/>
          </a:xfrm>
        </p:spPr>
      </p:pic>
    </p:spTree>
    <p:extLst>
      <p:ext uri="{BB962C8B-B14F-4D97-AF65-F5344CB8AC3E}">
        <p14:creationId xmlns:p14="http://schemas.microsoft.com/office/powerpoint/2010/main" val="303939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Presentazione su schermo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Buon Pastore, affresco Catacombe di San Callisto, Roma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3</cp:revision>
  <dcterms:created xsi:type="dcterms:W3CDTF">2017-02-26T15:14:14Z</dcterms:created>
  <dcterms:modified xsi:type="dcterms:W3CDTF">2017-02-28T09:34:01Z</dcterms:modified>
</cp:coreProperties>
</file>