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345" r:id="rId9"/>
    <p:sldId id="422" r:id="rId10"/>
    <p:sldId id="423" r:id="rId11"/>
    <p:sldId id="268" r:id="rId12"/>
    <p:sldId id="295" r:id="rId13"/>
    <p:sldId id="429" r:id="rId14"/>
    <p:sldId id="419" r:id="rId15"/>
    <p:sldId id="420" r:id="rId16"/>
    <p:sldId id="424" r:id="rId17"/>
    <p:sldId id="426" r:id="rId18"/>
    <p:sldId id="285" r:id="rId19"/>
    <p:sldId id="427" r:id="rId20"/>
    <p:sldId id="428" r:id="rId21"/>
    <p:sldId id="421" r:id="rId22"/>
    <p:sldId id="296" r:id="rId23"/>
    <p:sldId id="303" r:id="rId24"/>
    <p:sldId id="297" r:id="rId25"/>
    <p:sldId id="306" r:id="rId26"/>
    <p:sldId id="430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55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3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02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32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93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99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72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60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42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68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5F722-FD18-47C5-81BE-7E9D9EBC6368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7AC5-1F74-4EDF-A9E9-BE948A5005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47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della casa-chiesa cristiana.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1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buon pastore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957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" y="0"/>
            <a:ext cx="90487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1" y="0"/>
            <a:ext cx="9315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2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61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" y="-3586"/>
            <a:ext cx="8412672" cy="68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1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3" y="0"/>
            <a:ext cx="8043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6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guarigione del paralitico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8"/>
            <a:ext cx="4334255" cy="6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419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cammina sulle acque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5405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samaritano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0"/>
            <a:ext cx="4400912" cy="695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"/>
            <a:ext cx="9267514" cy="48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8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892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" y="0"/>
            <a:ext cx="914222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2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0"/>
            <a:ext cx="10360605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56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026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2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828947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9" y="33189"/>
            <a:ext cx="6862105" cy="682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27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34"/>
            <a:ext cx="7327226" cy="66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60232" y="2130425"/>
            <a:ext cx="2483768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Frammenti della pergamena n. 24 di Dura Europos in ebraico di preghiere cristiane 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3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" y="24198"/>
            <a:ext cx="9230321" cy="48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6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"/>
            <a:ext cx="7326351" cy="685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6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6"/>
            <a:ext cx="9189143" cy="43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6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32</Words>
  <Application>Microsoft Office PowerPoint</Application>
  <PresentationFormat>Presentazione su schermo (4:3)</PresentationFormat>
  <Paragraphs>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Rovine della casa-chiesa cristiana.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Frammenti della pergamena n. 24 di Dura Europos in ebraico di preghiere cristiane </vt:lpstr>
      <vt:lpstr>Presentazione standard di PowerPoint</vt:lpstr>
      <vt:lpstr>Presentazione standard di PowerPoint</vt:lpstr>
      <vt:lpstr>Presentazione standard di PowerPoint</vt:lpstr>
      <vt:lpstr>Il buon pastore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guarigione del paralitico</vt:lpstr>
      <vt:lpstr>Cristo cammina sulle acque</vt:lpstr>
      <vt:lpstr>Presentazione standard di PowerPoint</vt:lpstr>
      <vt:lpstr>Il samaritano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2018-07-15T09:39:42Z</dcterms:created>
  <dcterms:modified xsi:type="dcterms:W3CDTF">2018-09-11T09:45:49Z</dcterms:modified>
</cp:coreProperties>
</file>