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0" r:id="rId2"/>
    <p:sldId id="279" r:id="rId3"/>
    <p:sldId id="356" r:id="rId4"/>
    <p:sldId id="399" r:id="rId5"/>
    <p:sldId id="298" r:id="rId6"/>
    <p:sldId id="327" r:id="rId7"/>
    <p:sldId id="300" r:id="rId8"/>
    <p:sldId id="280" r:id="rId9"/>
    <p:sldId id="281" r:id="rId10"/>
    <p:sldId id="336" r:id="rId11"/>
    <p:sldId id="380" r:id="rId12"/>
    <p:sldId id="337" r:id="rId13"/>
    <p:sldId id="335" r:id="rId14"/>
    <p:sldId id="334" r:id="rId15"/>
    <p:sldId id="303" r:id="rId16"/>
    <p:sldId id="330" r:id="rId17"/>
    <p:sldId id="302" r:id="rId18"/>
    <p:sldId id="310" r:id="rId19"/>
    <p:sldId id="365" r:id="rId20"/>
    <p:sldId id="282" r:id="rId21"/>
    <p:sldId id="283" r:id="rId22"/>
    <p:sldId id="284" r:id="rId23"/>
    <p:sldId id="285" r:id="rId24"/>
    <p:sldId id="325" r:id="rId25"/>
    <p:sldId id="324" r:id="rId26"/>
    <p:sldId id="363" r:id="rId27"/>
    <p:sldId id="286" r:id="rId28"/>
    <p:sldId id="304" r:id="rId29"/>
    <p:sldId id="297" r:id="rId30"/>
    <p:sldId id="290" r:id="rId31"/>
    <p:sldId id="289" r:id="rId32"/>
    <p:sldId id="288" r:id="rId33"/>
    <p:sldId id="291" r:id="rId34"/>
    <p:sldId id="293" r:id="rId35"/>
    <p:sldId id="319" r:id="rId36"/>
    <p:sldId id="344" r:id="rId37"/>
    <p:sldId id="320" r:id="rId38"/>
    <p:sldId id="308" r:id="rId39"/>
    <p:sldId id="314" r:id="rId40"/>
    <p:sldId id="292" r:id="rId41"/>
    <p:sldId id="295" r:id="rId42"/>
    <p:sldId id="346" r:id="rId43"/>
    <p:sldId id="348" r:id="rId44"/>
    <p:sldId id="294" r:id="rId45"/>
    <p:sldId id="351" r:id="rId46"/>
    <p:sldId id="352" r:id="rId47"/>
    <p:sldId id="355" r:id="rId48"/>
    <p:sldId id="359" r:id="rId49"/>
    <p:sldId id="257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3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89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08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206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27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8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16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54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2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12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87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5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56C17-5A1E-4FCD-9536-362A5BDCA085}" type="datetimeFigureOut">
              <a:rPr lang="it-IT" smtClean="0"/>
              <a:t>15/07/2018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E57C-7BDA-43AE-847D-CDECFF7623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38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4302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739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" y="0"/>
            <a:ext cx="920999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26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909447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9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570"/>
            <a:ext cx="6908803" cy="687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98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310"/>
            <a:ext cx="6779611" cy="710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36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259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615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55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" y="-1318"/>
            <a:ext cx="9168286" cy="580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830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" y="-171400"/>
            <a:ext cx="9121013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48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032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" y="0"/>
            <a:ext cx="44348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01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Pianta dell'antica città di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" y="0"/>
            <a:ext cx="49029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828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palazzo del </a:t>
            </a:r>
            <a:r>
              <a:rPr lang="it-IT" sz="2000" dirty="0" err="1" smtClean="0"/>
              <a:t>Dux</a:t>
            </a:r>
            <a:r>
              <a:rPr lang="it-IT" sz="2000" dirty="0" smtClean="0"/>
              <a:t> </a:t>
            </a:r>
            <a:r>
              <a:rPr lang="it-IT" sz="2000" dirty="0" err="1" smtClean="0"/>
              <a:t>ripae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176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707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palazzo del </a:t>
            </a:r>
            <a:r>
              <a:rPr lang="it-IT" sz="2000" dirty="0" err="1" smtClean="0"/>
              <a:t>Dux</a:t>
            </a:r>
            <a:r>
              <a:rPr lang="it-IT" sz="2000" dirty="0" smtClean="0"/>
              <a:t> </a:t>
            </a:r>
            <a:r>
              <a:rPr lang="it-IT" sz="2000" dirty="0" err="1" smtClean="0"/>
              <a:t>ripae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palazzo del </a:t>
            </a:r>
            <a:r>
              <a:rPr lang="it-IT" sz="2000" dirty="0" err="1" smtClean="0"/>
              <a:t>Dux</a:t>
            </a:r>
            <a:r>
              <a:rPr lang="it-IT" sz="2000" dirty="0" smtClean="0"/>
              <a:t> </a:t>
            </a:r>
            <a:r>
              <a:rPr lang="it-IT" sz="2000" dirty="0" err="1" smtClean="0"/>
              <a:t>ripae</a:t>
            </a:r>
            <a:endParaRPr lang="it-IT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3" y="0"/>
            <a:ext cx="5277824" cy="70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741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6358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 mura occidentali nei pressi della casa-chiesa cristiana, poco a sud della "porta palmirena"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" y="-99392"/>
            <a:ext cx="5218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39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</a:t>
            </a:r>
            <a:r>
              <a:rPr lang="it-IT" sz="2000" dirty="0" err="1" smtClean="0"/>
              <a:t>praetorium</a:t>
            </a:r>
            <a:r>
              <a:rPr lang="it-IT" sz="2000" dirty="0" smtClean="0"/>
              <a:t> romano, centro amministrativo militare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0"/>
            <a:ext cx="8412426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6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830"/>
            <a:ext cx="9199867" cy="64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548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282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902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tempio di Bel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429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088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3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" y="12940"/>
            <a:ext cx="5708982" cy="68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829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Bel a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" y="6219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039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tunnel scavato dai Sasanidi per l'assedio del 256.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" y="-16300"/>
            <a:ext cx="8338149" cy="625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148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lato meridionale delle mura di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Europos, lungo un profondo </a:t>
            </a:r>
            <a:r>
              <a:rPr lang="it-IT" sz="2000" dirty="0" err="1" smtClean="0"/>
              <a:t>wuadi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4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287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Vista degli scavi a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 e dell’Eufrate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0"/>
            <a:ext cx="925156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628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Bacco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" y="0"/>
            <a:ext cx="841242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510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" y="-30556"/>
            <a:ext cx="9184741" cy="688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917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2"/>
            <a:ext cx="9103743" cy="682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575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691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" y="0"/>
            <a:ext cx="9756576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716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" y="-171400"/>
            <a:ext cx="918102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759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" y="0"/>
            <a:ext cx="9078329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273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della sinagoga a </a:t>
            </a:r>
            <a:r>
              <a:rPr lang="it-IT" sz="2000" dirty="0" err="1" smtClean="0"/>
              <a:t>Doura</a:t>
            </a:r>
            <a:r>
              <a:rPr lang="it-IT" sz="2000" dirty="0" smtClean="0"/>
              <a:t> Europos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0"/>
            <a:ext cx="8299162" cy="622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807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" y="-12576"/>
            <a:ext cx="9160767" cy="687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182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857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" y="21202"/>
            <a:ext cx="9228106" cy="607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145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59260"/>
            <a:ext cx="8229600" cy="69874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 mura collassate durante l'assedio del 256.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" y="-27559"/>
            <a:ext cx="8353161" cy="62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018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" y="0"/>
            <a:ext cx="897760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521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604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852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353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72"/>
            <a:ext cx="9112703" cy="683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552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della casa-chiesa cristiana.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96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" y="-33554"/>
            <a:ext cx="9206435" cy="689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072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34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67" y="0"/>
            <a:ext cx="499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55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cittadella di Dura Europos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6"/>
            <a:ext cx="8307154" cy="623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40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palazzo del </a:t>
            </a:r>
            <a:r>
              <a:rPr lang="it-IT" sz="2000" dirty="0" err="1" smtClean="0"/>
              <a:t>Dux</a:t>
            </a:r>
            <a:r>
              <a:rPr lang="it-IT" sz="2000" dirty="0" smtClean="0"/>
              <a:t> </a:t>
            </a:r>
            <a:r>
              <a:rPr lang="it-IT" sz="2000" dirty="0" err="1" smtClean="0"/>
              <a:t>ripae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" y="-10307"/>
            <a:ext cx="8330158" cy="624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6114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120</Words>
  <Application>Microsoft Office PowerPoint</Application>
  <PresentationFormat>Presentazione su schermo (4:3)</PresentationFormat>
  <Paragraphs>18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Tema di Office</vt:lpstr>
      <vt:lpstr>Presentazione standard di PowerPoint</vt:lpstr>
      <vt:lpstr>Pianta dell'antica città di Doura Europos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cittadella di Dura Europos</vt:lpstr>
      <vt:lpstr>Il palazzo del Dux ripae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palazzo del Dux ripae</vt:lpstr>
      <vt:lpstr>Il palazzo del Dux ripae</vt:lpstr>
      <vt:lpstr>Le mura occidentali nei pressi della casa-chiesa cristiana, poco a sud della "porta palmirena"</vt:lpstr>
      <vt:lpstr>Il praetorium romano, centro amministrativo militare</vt:lpstr>
      <vt:lpstr>Presentazione standard di PowerPoint</vt:lpstr>
      <vt:lpstr>Presentazione standard di PowerPoint</vt:lpstr>
      <vt:lpstr>Presentazione standard di PowerPoint</vt:lpstr>
      <vt:lpstr>Il tempio di Bel</vt:lpstr>
      <vt:lpstr>Presentazione standard di PowerPoint</vt:lpstr>
      <vt:lpstr>Presentazione standard di PowerPoint</vt:lpstr>
      <vt:lpstr>Tempio di Bel a Doura Europos</vt:lpstr>
      <vt:lpstr>Il tunnel scavato dai Sasanidi per l'assedio del 256.</vt:lpstr>
      <vt:lpstr>Il lato meridionale delle mura di Doura Europos, lungo un profondo wuadi.</vt:lpstr>
      <vt:lpstr>Vista degli scavi a Doura Europos e dell’Eufrate</vt:lpstr>
      <vt:lpstr>Tempio di Bacco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Rovine della sinagoga a Doura Europos</vt:lpstr>
      <vt:lpstr>Presentazione standard di PowerPoint</vt:lpstr>
      <vt:lpstr>Presentazione standard di PowerPoint</vt:lpstr>
      <vt:lpstr>Presentazione standard di PowerPoint</vt:lpstr>
      <vt:lpstr>Le mura collassate durante l'assedio del 256.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Rovine della casa-chiesa cristiana.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Frammenti della pergamena n. 24 di Dura Europos in ebraico di preghiere cristiane</dc:title>
  <dc:creator>lenovo</dc:creator>
  <cp:lastModifiedBy>lenovo</cp:lastModifiedBy>
  <cp:revision>18</cp:revision>
  <dcterms:created xsi:type="dcterms:W3CDTF">2018-07-14T20:00:40Z</dcterms:created>
  <dcterms:modified xsi:type="dcterms:W3CDTF">2018-07-15T13:39:25Z</dcterms:modified>
</cp:coreProperties>
</file>