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44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82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3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9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36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0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56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47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60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20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27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9C198-06E5-4315-B044-B7C06839E769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38482-3196-45D0-8F79-6836E55CFE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61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tunnel scavato dai Sasanidi per l'assedio del 256.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" y="-16300"/>
            <a:ext cx="8338149" cy="62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0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della sinagoga a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0"/>
            <a:ext cx="8299162" cy="622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8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lato meridionale delle mura di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Europos, lungo un profondo </a:t>
            </a:r>
            <a:r>
              <a:rPr lang="it-IT" sz="2000" dirty="0" err="1" smtClean="0"/>
              <a:t>wuadi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4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18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Vista degli scavi a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 e dell’Eufrate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0"/>
            <a:ext cx="925156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73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Bacco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" y="0"/>
            <a:ext cx="841242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20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" y="-30556"/>
            <a:ext cx="9184741" cy="68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27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2"/>
            <a:ext cx="9103743" cy="682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047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6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" y="0"/>
            <a:ext cx="9756576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3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-171400"/>
            <a:ext cx="918102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53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Presentazione su schermo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Il tunnel scavato dai Sasanidi per l'assedio del 256.</vt:lpstr>
      <vt:lpstr>Il lato meridionale delle mura di Doura Europos, lungo un profondo wuadi.</vt:lpstr>
      <vt:lpstr>Vista degli scavi a Doura Europos e dell’Eufrate</vt:lpstr>
      <vt:lpstr>Tempio di Bacco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Rovine della sinagoga a Doura Europos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tunnel scavato dai Sasanidi per l'assedio del 256.</dc:title>
  <dc:creator>lenovo</dc:creator>
  <cp:lastModifiedBy>lenovo</cp:lastModifiedBy>
  <cp:revision>1</cp:revision>
  <dcterms:created xsi:type="dcterms:W3CDTF">2018-09-11T09:21:49Z</dcterms:created>
  <dcterms:modified xsi:type="dcterms:W3CDTF">2018-09-11T09:22:26Z</dcterms:modified>
</cp:coreProperties>
</file>