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2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881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05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12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08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4104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697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90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11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24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91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213C-6134-4284-AA56-06F6A075D293}" type="datetimeFigureOut">
              <a:rPr lang="it-IT" smtClean="0"/>
              <a:t>11/09/2018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ED27D-7495-48CC-A085-A68A79C6AA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4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1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" y="0"/>
            <a:ext cx="909447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542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609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7079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palazzo del </a:t>
            </a:r>
            <a:r>
              <a:rPr lang="it-IT" sz="2000" dirty="0" err="1" smtClean="0"/>
              <a:t>Dux</a:t>
            </a:r>
            <a:r>
              <a:rPr lang="it-IT" sz="2000" dirty="0" smtClean="0"/>
              <a:t> </a:t>
            </a:r>
            <a:r>
              <a:rPr lang="it-IT" sz="2000" dirty="0" err="1" smtClean="0"/>
              <a:t>ripae</a:t>
            </a:r>
            <a:endParaRPr lang="it-IT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3" y="0"/>
            <a:ext cx="5277824" cy="70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43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mura occidentali nei pressi della casa-chiesa cristiana, poco a sud della "porta palmirena"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" y="-99392"/>
            <a:ext cx="521804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632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praetorium</a:t>
            </a:r>
            <a:r>
              <a:rPr lang="it-IT" sz="2000" dirty="0" smtClean="0"/>
              <a:t> romano, centro amministrativo militare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" y="0"/>
            <a:ext cx="8412426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11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9830"/>
            <a:ext cx="9199867" cy="641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8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570"/>
            <a:ext cx="6908803" cy="687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34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310"/>
            <a:ext cx="6779611" cy="710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24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259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3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83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" y="-1318"/>
            <a:ext cx="9168286" cy="580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23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-171400"/>
            <a:ext cx="9121013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292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03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" y="0"/>
            <a:ext cx="44348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730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Office PowerPoint</Application>
  <PresentationFormat>Presentazione su schermo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palazzo del Dux ripae</vt:lpstr>
      <vt:lpstr>Il palazzo del Dux ripae</vt:lpstr>
      <vt:lpstr>Le mura occidentali nei pressi della casa-chiesa cristiana, poco a sud della "porta palmirena"</vt:lpstr>
      <vt:lpstr>Il praetorium romano, centro amministrativo militare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2018-09-11T09:19:39Z</dcterms:created>
  <dcterms:modified xsi:type="dcterms:W3CDTF">2018-09-11T09:20:06Z</dcterms:modified>
</cp:coreProperties>
</file>