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524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2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31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587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81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74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93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79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45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94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54E68-E196-4974-AC74-386E610689FC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F6BE8-7287-40C6-8ED4-9D97DAD1FC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04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" y="-12576"/>
            <a:ext cx="9160767" cy="687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28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470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" y="21202"/>
            <a:ext cx="9228106" cy="607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4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59260"/>
            <a:ext cx="8229600" cy="69874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 mura collassate durante l'assedio del 256.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" y="-27559"/>
            <a:ext cx="8353161" cy="62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564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" y="0"/>
            <a:ext cx="897760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921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604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4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44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72"/>
            <a:ext cx="9112703" cy="683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71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della casa-chiesa cristiana.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244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Presentazione su schermo (4:3)</PresentationFormat>
  <Paragraphs>2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Tema di Office</vt:lpstr>
      <vt:lpstr>Presentazione standard di PowerPoint</vt:lpstr>
      <vt:lpstr>Presentazione standard di PowerPoint</vt:lpstr>
      <vt:lpstr>Presentazione standard di PowerPoint</vt:lpstr>
      <vt:lpstr>Le mura collassate durante l'assedio del 256.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Rovine della casa-chiesa cristiana.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2018-09-11T09:22:51Z</dcterms:created>
  <dcterms:modified xsi:type="dcterms:W3CDTF">2018-09-11T09:23:24Z</dcterms:modified>
</cp:coreProperties>
</file>