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09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76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1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77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21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80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57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74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77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1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78A0-6CA2-4390-A2E7-84ED587B0C98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5C20-9F6E-4B1D-85F3-0D50ABB70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62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64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8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tempio di Bel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" y="0"/>
            <a:ext cx="850843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4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3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47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Tempio di Bel a </a:t>
            </a:r>
            <a:r>
              <a:rPr lang="it-IT" sz="2000" dirty="0" err="1" smtClean="0"/>
              <a:t>Doura</a:t>
            </a:r>
            <a:r>
              <a:rPr lang="it-IT" sz="2000" dirty="0" smtClean="0"/>
              <a:t> Europos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" y="6219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883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Presentazione su schermo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Il tempio di Bel</vt:lpstr>
      <vt:lpstr>Presentazione standard di PowerPoint</vt:lpstr>
      <vt:lpstr>Presentazione standard di PowerPoint</vt:lpstr>
      <vt:lpstr>Tempio di Bel a Doura Europos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2018-09-11T09:20:49Z</dcterms:created>
  <dcterms:modified xsi:type="dcterms:W3CDTF">2018-09-11T09:21:14Z</dcterms:modified>
</cp:coreProperties>
</file>