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8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04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1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38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0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2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01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02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09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7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8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7F05-86B1-463A-ADCE-69DDD4BAF660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E3D7-453F-4561-B5EA-F6AF0CD58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5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681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936"/>
            <a:ext cx="9209503" cy="63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1363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77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681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3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" y="-12576"/>
            <a:ext cx="8802470" cy="70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6"/>
            <a:ext cx="9136599" cy="449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9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92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3" y="0"/>
            <a:ext cx="927113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1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00"/>
            <a:ext cx="9165733" cy="687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2018-09-18T18:51:40Z</dcterms:created>
  <dcterms:modified xsi:type="dcterms:W3CDTF">2018-09-18T18:52:43Z</dcterms:modified>
</cp:coreProperties>
</file>