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79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31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33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88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93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6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94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34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09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5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78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02B0D-00D9-46AD-8B16-3449310C6E94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5A1BA-D03D-4624-A1CA-A6B670D01E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52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" y="0"/>
            <a:ext cx="926577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2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" y="-35096"/>
            <a:ext cx="9203850" cy="38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6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" y="0"/>
            <a:ext cx="34812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63"/>
            <a:ext cx="4301601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99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0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0990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8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Affreschi nella sinagoga.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333727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" y="0"/>
            <a:ext cx="93257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5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Presentazione su schermo (4:3)</PresentationFormat>
  <Paragraphs>1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Affreschi nella sinagoga.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2018-09-19T20:20:54Z</dcterms:created>
  <dcterms:modified xsi:type="dcterms:W3CDTF">2018-09-19T20:21:49Z</dcterms:modified>
</cp:coreProperties>
</file>