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240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7900D-FDA6-4E31-A14F-085A2DC0F76E}" type="datetimeFigureOut">
              <a:rPr lang="it-IT" smtClean="0"/>
              <a:t>17/09/2018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3BCAB-470A-4824-AD4F-ECEEE40B4A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5670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CF168-8B42-4332-A3D0-DC72445CD47E}" type="slidenum">
              <a:rPr lang="it-IT" smtClean="0">
                <a:solidFill>
                  <a:prstClr val="black"/>
                </a:solidFill>
              </a:rPr>
              <a:pPr/>
              <a:t>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72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C1D2-02F5-4B26-B2C5-BC3F5FECE24B}" type="datetimeFigureOut">
              <a:rPr lang="it-IT" smtClean="0"/>
              <a:t>17/09/2018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13952-D6EA-46B5-A682-117FE3A657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C1D2-02F5-4B26-B2C5-BC3F5FECE24B}" type="datetimeFigureOut">
              <a:rPr lang="it-IT" smtClean="0"/>
              <a:t>17/09/2018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13952-D6EA-46B5-A682-117FE3A657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259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C1D2-02F5-4B26-B2C5-BC3F5FECE24B}" type="datetimeFigureOut">
              <a:rPr lang="it-IT" smtClean="0"/>
              <a:t>17/09/2018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13952-D6EA-46B5-A682-117FE3A657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728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C1D2-02F5-4B26-B2C5-BC3F5FECE24B}" type="datetimeFigureOut">
              <a:rPr lang="it-IT" smtClean="0"/>
              <a:t>17/09/2018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13952-D6EA-46B5-A682-117FE3A657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652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C1D2-02F5-4B26-B2C5-BC3F5FECE24B}" type="datetimeFigureOut">
              <a:rPr lang="it-IT" smtClean="0"/>
              <a:t>17/09/2018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13952-D6EA-46B5-A682-117FE3A657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66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C1D2-02F5-4B26-B2C5-BC3F5FECE24B}" type="datetimeFigureOut">
              <a:rPr lang="it-IT" smtClean="0"/>
              <a:t>17/09/2018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13952-D6EA-46B5-A682-117FE3A657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833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C1D2-02F5-4B26-B2C5-BC3F5FECE24B}" type="datetimeFigureOut">
              <a:rPr lang="it-IT" smtClean="0"/>
              <a:t>17/09/2018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13952-D6EA-46B5-A682-117FE3A657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3387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C1D2-02F5-4B26-B2C5-BC3F5FECE24B}" type="datetimeFigureOut">
              <a:rPr lang="it-IT" smtClean="0"/>
              <a:t>17/09/2018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13952-D6EA-46B5-A682-117FE3A657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2742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C1D2-02F5-4B26-B2C5-BC3F5FECE24B}" type="datetimeFigureOut">
              <a:rPr lang="it-IT" smtClean="0"/>
              <a:t>17/09/2018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13952-D6EA-46B5-A682-117FE3A657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3368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C1D2-02F5-4B26-B2C5-BC3F5FECE24B}" type="datetimeFigureOut">
              <a:rPr lang="it-IT" smtClean="0"/>
              <a:t>17/09/2018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13952-D6EA-46B5-A682-117FE3A657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9205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C1D2-02F5-4B26-B2C5-BC3F5FECE24B}" type="datetimeFigureOut">
              <a:rPr lang="it-IT" smtClean="0"/>
              <a:t>17/09/2018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13952-D6EA-46B5-A682-117FE3A657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6091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8C1D2-02F5-4B26-B2C5-BC3F5FECE24B}" type="datetimeFigureOut">
              <a:rPr lang="it-IT" smtClean="0"/>
              <a:t>17/09/2018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13952-D6EA-46B5-A682-117FE3A657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67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807" y="5715000"/>
            <a:ext cx="3674097" cy="1143000"/>
          </a:xfrm>
        </p:spPr>
        <p:txBody>
          <a:bodyPr/>
          <a:lstStyle/>
          <a:p>
            <a:r>
              <a:rPr lang="it-IT" dirty="0" smtClean="0"/>
              <a:t>Il sito</a:t>
            </a:r>
            <a:endParaRPr lang="it-IT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230" y="0"/>
            <a:ext cx="5029200" cy="628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7" y="14938"/>
            <a:ext cx="4162456" cy="327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04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83"/>
            <a:ext cx="8821360" cy="69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67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38230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87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/>
          <a:lstStyle/>
          <a:p>
            <a:r>
              <a:rPr lang="it-IT" dirty="0"/>
              <a:t>Una “cappella sistina” ebraica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7050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11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Visione d’insieme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0407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85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6093296"/>
            <a:ext cx="7772400" cy="76470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Doura</a:t>
            </a:r>
            <a:r>
              <a:rPr lang="it-IT" sz="2000" dirty="0" smtClean="0"/>
              <a:t> Europos, sinagoga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 flipV="1">
            <a:off x="1371600" y="6381328"/>
            <a:ext cx="6400800" cy="476672"/>
          </a:xfrm>
        </p:spPr>
        <p:txBody>
          <a:bodyPr>
            <a:normAutofit fontScale="92500" lnSpcReduction="20000"/>
          </a:bodyPr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6" y="0"/>
            <a:ext cx="8563880" cy="642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07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323141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0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54"/>
            <a:ext cx="9193308" cy="560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04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1291"/>
            <a:ext cx="9416605" cy="509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28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57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8922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4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67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73" y="0"/>
            <a:ext cx="9271134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80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</Words>
  <Application>Microsoft Office PowerPoint</Application>
  <PresentationFormat>Presentazione su schermo (4:3)</PresentationFormat>
  <Paragraphs>5</Paragraphs>
  <Slides>11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Tema di Office</vt:lpstr>
      <vt:lpstr>Il sito</vt:lpstr>
      <vt:lpstr>Una “cappella sistina” ebraica</vt:lpstr>
      <vt:lpstr>Visione d’insieme </vt:lpstr>
      <vt:lpstr>Doura Europos, sinagoga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sito</dc:title>
  <dc:creator>lenovo</dc:creator>
  <cp:lastModifiedBy>lenovo</cp:lastModifiedBy>
  <cp:revision>1</cp:revision>
  <dcterms:created xsi:type="dcterms:W3CDTF">2018-09-17T19:06:05Z</dcterms:created>
  <dcterms:modified xsi:type="dcterms:W3CDTF">2018-09-17T19:08:09Z</dcterms:modified>
</cp:coreProperties>
</file>