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121D4-1690-4DFD-8CAF-7BB14189B09D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23F87-25A2-4BBB-90C2-A99C0BE491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03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F168-8B42-4332-A3D0-DC72445CD47E}" type="slidenum">
              <a:rPr lang="it-IT" smtClean="0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2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91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26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46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30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59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47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19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86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73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2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06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0154A-75DA-4B0B-8100-C9DD57AAE0F9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E9059-9E5C-43A9-B94C-8B95CBCBD4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6309320"/>
            <a:ext cx="4114800" cy="548680"/>
          </a:xfrm>
        </p:spPr>
        <p:txBody>
          <a:bodyPr>
            <a:noAutofit/>
          </a:bodyPr>
          <a:lstStyle/>
          <a:p>
            <a:r>
              <a:rPr lang="it-IT" sz="2000" dirty="0" smtClean="0"/>
              <a:t>Ciborio dell’arca santa, con scena del sacrifico di Isacco (muro ovest)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" y="0"/>
            <a:ext cx="43351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Davide re di Israele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216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Il salvataggio di Mosè dal Nilo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298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3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Passaggio del Mar Rosso e disfatta dell’esercito egizio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3" y="0"/>
            <a:ext cx="9226284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4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Scene dal Libro di Ester nella sinagoga di Dura Europos, anno 244.</a:t>
            </a:r>
            <a:endParaRPr lang="it-IT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" y="0"/>
            <a:ext cx="929147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0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Il trionfo di Mardocheo e Ester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" y="0"/>
            <a:ext cx="9286959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3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Unzione di Davide da parte di Samuele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" y="0"/>
            <a:ext cx="9077047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3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" y="0"/>
            <a:ext cx="84586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563"/>
            <a:ext cx="4828947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6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tempio di Gerusalemme (muro ovest)</a:t>
            </a:r>
          </a:p>
          <a:p>
            <a:endParaRPr lang="it-IT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" y="7624"/>
            <a:ext cx="9127984" cy="619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2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" y="18932"/>
            <a:ext cx="9202355" cy="683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9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L’arca dell’alleanza presso i Filistei e il tempio di </a:t>
            </a:r>
            <a:r>
              <a:rPr lang="it-IT" sz="2000" dirty="0" err="1"/>
              <a:t>Dagon</a:t>
            </a:r>
            <a:r>
              <a:rPr lang="it-IT" sz="2000" dirty="0"/>
              <a:t>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7"/>
            <a:ext cx="9251568" cy="57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3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</Words>
  <Application>Microsoft Office PowerPoint</Application>
  <PresentationFormat>Presentazione su schermo (4:3)</PresentationFormat>
  <Paragraphs>11</Paragraphs>
  <Slides>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Ciborio dell’arca santa, con scena del sacrifico di Isacco (muro ovest) </vt:lpstr>
      <vt:lpstr>Scene dal Libro di Ester nella sinagoga di Dura Europos, anno 244.</vt:lpstr>
      <vt:lpstr>Il trionfo di Mardocheo e Ester (muro ovest) </vt:lpstr>
      <vt:lpstr>Unzione di Davide da parte di Samuele (muro ovest)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L’arca dell’alleanza presso i Filistei e il tempio di Dagon (muro ovest) </vt:lpstr>
      <vt:lpstr>Davide re di Israele (muro ovest) </vt:lpstr>
      <vt:lpstr>Il salvataggio di Mosè dal Nilo (muro ovest) </vt:lpstr>
      <vt:lpstr>Passaggio del Mar Rosso e disfatta dell’esercito egizio (muro ovest)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Ciborio dell’arca santa, con scena del sacrifico di Isacco (muro ovest) </dc:title>
  <dc:creator>lenovo</dc:creator>
  <cp:lastModifiedBy>lenovo</cp:lastModifiedBy>
  <cp:revision>1</cp:revision>
  <dcterms:created xsi:type="dcterms:W3CDTF">2018-09-18T18:57:47Z</dcterms:created>
  <dcterms:modified xsi:type="dcterms:W3CDTF">2018-09-18T18:59:17Z</dcterms:modified>
</cp:coreProperties>
</file>