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3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17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72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77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66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2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08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03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5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93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56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59AC-4A0C-4354-AF0D-0B7C71A15109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15E6C-E659-45D9-91DC-462F54083E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7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Mosè e il roveto ardente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2434"/>
            <a:ext cx="4306701" cy="68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La fuga dall’Egitto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338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Battaglia di </a:t>
            </a:r>
            <a:r>
              <a:rPr lang="it-IT" sz="2000" dirty="0" err="1"/>
              <a:t>Eben</a:t>
            </a:r>
            <a:r>
              <a:rPr lang="it-IT" sz="2000" dirty="0"/>
              <a:t> </a:t>
            </a:r>
            <a:r>
              <a:rPr lang="it-IT" sz="2000" dirty="0" err="1"/>
              <a:t>Ezer</a:t>
            </a:r>
            <a:r>
              <a:rPr lang="it-IT" sz="2000" dirty="0"/>
              <a:t> e conquista dell’arca (muro nord)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7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6"/>
            <a:ext cx="9134738" cy="685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7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87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Presentazione su schermo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Mosè e il roveto ardente (muro ovest) </vt:lpstr>
      <vt:lpstr>La fuga dall’Egitto (muro ovest) </vt:lpstr>
      <vt:lpstr>Battaglia di Eben Ezer e conquista dell’arca (muro nord)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Mosè e il roveto ardente (muro ovest) </dc:title>
  <dc:creator>lenovo</dc:creator>
  <cp:lastModifiedBy>lenovo</cp:lastModifiedBy>
  <cp:revision>1</cp:revision>
  <dcterms:created xsi:type="dcterms:W3CDTF">2018-09-19T20:17:39Z</dcterms:created>
  <dcterms:modified xsi:type="dcterms:W3CDTF">2018-09-19T20:18:26Z</dcterms:modified>
</cp:coreProperties>
</file>