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48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244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32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75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93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6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07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22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277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40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09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F96B0-9D60-4297-B77B-273828CA011E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BDB7-6AD6-4BE9-ACB1-D8CA39651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26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70" y="0"/>
            <a:ext cx="9232144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8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07"/>
            <a:ext cx="3851920" cy="692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1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9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17"/>
            <a:ext cx="7968821" cy="6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7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693073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0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" y="0"/>
            <a:ext cx="9186609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6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2018-09-19T20:22:46Z</dcterms:created>
  <dcterms:modified xsi:type="dcterms:W3CDTF">2018-09-19T20:23:22Z</dcterms:modified>
</cp:coreProperties>
</file>