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56239-E0A8-4490-A958-770394936925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2EC5-2F07-4B94-85F2-0A40AF49B9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420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56239-E0A8-4490-A958-770394936925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2EC5-2F07-4B94-85F2-0A40AF49B9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64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56239-E0A8-4490-A958-770394936925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2EC5-2F07-4B94-85F2-0A40AF49B9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73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56239-E0A8-4490-A958-770394936925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2EC5-2F07-4B94-85F2-0A40AF49B9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414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56239-E0A8-4490-A958-770394936925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2EC5-2F07-4B94-85F2-0A40AF49B9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0009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56239-E0A8-4490-A958-770394936925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2EC5-2F07-4B94-85F2-0A40AF49B9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534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56239-E0A8-4490-A958-770394936925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2EC5-2F07-4B94-85F2-0A40AF49B9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96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56239-E0A8-4490-A958-770394936925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2EC5-2F07-4B94-85F2-0A40AF49B9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361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56239-E0A8-4490-A958-770394936925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2EC5-2F07-4B94-85F2-0A40AF49B9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450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56239-E0A8-4490-A958-770394936925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2EC5-2F07-4B94-85F2-0A40AF49B9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223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56239-E0A8-4490-A958-770394936925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92EC5-2F07-4B94-85F2-0A40AF49B9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17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56239-E0A8-4490-A958-770394936925}" type="datetimeFigureOut">
              <a:rPr lang="it-IT" smtClean="0"/>
              <a:t>19/09/2018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92EC5-2F07-4B94-85F2-0A40AF49B9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898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164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74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1930"/>
            <a:ext cx="8099609" cy="683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44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" y="0"/>
            <a:ext cx="7718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43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2" y="-24563"/>
            <a:ext cx="8998929" cy="68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74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5074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22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033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70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2018-09-19T20:24:10Z</dcterms:created>
  <dcterms:modified xsi:type="dcterms:W3CDTF">2018-09-19T20:24:45Z</dcterms:modified>
</cp:coreProperties>
</file>