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50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83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88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17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98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12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43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25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67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6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7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E00BA-0BA0-4D14-8715-E224181E9086}" type="datetimeFigureOut">
              <a:rPr lang="it-IT" smtClean="0"/>
              <a:t>19/09/2018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EFCED-F7DC-453D-B52A-9D3FFFFD3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06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0"/>
            <a:ext cx="35006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4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6443616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5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51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1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" y="0"/>
            <a:ext cx="9174781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9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" y="-171400"/>
            <a:ext cx="447639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6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4893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9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2018-09-19T20:25:48Z</dcterms:created>
  <dcterms:modified xsi:type="dcterms:W3CDTF">2018-09-19T20:26:29Z</dcterms:modified>
</cp:coreProperties>
</file>