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17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61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1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07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7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0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0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6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1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8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DD52-E986-4CCA-9B7F-023A8AC08CCE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5B8-E6D1-49E3-80A1-D71656FCC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4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-171400"/>
            <a:ext cx="447639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89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-171400"/>
            <a:ext cx="447639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3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" y="24926"/>
            <a:ext cx="5124805" cy="68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2018-09-18T19:07:01Z</dcterms:created>
  <dcterms:modified xsi:type="dcterms:W3CDTF">2018-09-18T19:07:38Z</dcterms:modified>
</cp:coreProperties>
</file>